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4"/>
  </p:notesMasterIdLst>
  <p:sldIdLst>
    <p:sldId id="256" r:id="rId2"/>
    <p:sldId id="331" r:id="rId3"/>
    <p:sldId id="336" r:id="rId4"/>
    <p:sldId id="332" r:id="rId5"/>
    <p:sldId id="335" r:id="rId6"/>
    <p:sldId id="333" r:id="rId7"/>
    <p:sldId id="334" r:id="rId8"/>
    <p:sldId id="257"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38" r:id="rId80"/>
    <p:sldId id="337" r:id="rId81"/>
    <p:sldId id="329" r:id="rId82"/>
    <p:sldId id="330" r:id="rId83"/>
  </p:sldIdLst>
  <p:sldSz cx="16256000" cy="9144000"/>
  <p:notesSz cx="9144000" cy="6858000"/>
  <p:embeddedFontLst>
    <p:embeddedFont>
      <p:font typeface="Calibri" panose="020F0502020204030204" pitchFamily="34" charset="0"/>
      <p:regular r:id="rId85"/>
      <p:bold r:id="rId86"/>
      <p:italic r:id="rId87"/>
      <p:boldItalic r:id="rId88"/>
    </p:embeddedFont>
    <p:embeddedFont>
      <p:font typeface="Quattrocento Sans" panose="02000000000000000000" pitchFamily="2"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iQMlS0KnHRiXC/GabwDaChxt5v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EB0103-4989-4C75-B1E5-C98B45B51FA1}">
  <a:tblStyle styleId="{08EB0103-4989-4C75-B1E5-C98B45B51FA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551"/>
  </p:normalViewPr>
  <p:slideViewPr>
    <p:cSldViewPr snapToGrid="0">
      <p:cViewPr varScale="1">
        <p:scale>
          <a:sx n="83" d="100"/>
          <a:sy n="83" d="100"/>
        </p:scale>
        <p:origin x="752" y="208"/>
      </p:cViewPr>
      <p:guideLst>
        <p:guide orient="horz" pos="384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notesMaster" Target="notesMasters/notesMaster1.xml" /><Relationship Id="rId89" Type="http://schemas.openxmlformats.org/officeDocument/2006/relationships/font" Target="fonts/font5.fntdata" /><Relationship Id="rId97"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font" Target="fonts/font8.fntdata"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font" Target="fonts/font3.fntdata"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font" Target="fonts/font6.fntdata" /><Relationship Id="rId95"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font" Target="fonts/font1.fntdata" /><Relationship Id="rId98"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font" Target="fonts/font4.fntdata" /><Relationship Id="rId91" Type="http://schemas.openxmlformats.org/officeDocument/2006/relationships/font" Target="fonts/font7.fntdata" /><Relationship Id="rId9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font" Target="fonts/font2.fntdata" /><Relationship Id="rId94" Type="http://customschemas.google.com/relationships/presentationmetadata" Target="metadata"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2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2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2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2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2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2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2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3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3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3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3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3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p3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p3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3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3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p4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4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4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4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4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8" name="Google Shape;738;p4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p4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4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4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1" name="Google Shape;781;p4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4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7" name="Google Shape;787;p4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5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3" name="Google Shape;813;p5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5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5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p5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p5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6" name="Google Shape;836;p5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p5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5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1" name="Google Shape;891;p5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5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p5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6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3" name="Google Shape;923;p6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6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6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5" name="Google Shape;935;p6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3" name="Google Shape;943;p6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6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p6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4" name="Google Shape;984;p6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6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0" name="Google Shape;990;p6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6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2" name="Google Shape;1002;p6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6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8" name="Google Shape;1008;p6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6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4" name="Google Shape;1014;p6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7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0" name="Google Shape;1020;p7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6" name="Google Shape;1026;p7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1" name="Google Shape;1051;p7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7" name="Google Shape;1057;p7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7" name="Google Shape;1057;p7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7" name="Google Shape;1057;p7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7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3" name="Google Shape;1063;p7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7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9" name="Google Shape;1069;p7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5"/>
        <p:cNvGrpSpPr/>
        <p:nvPr/>
      </p:nvGrpSpPr>
      <p:grpSpPr>
        <a:xfrm>
          <a:off x="0" y="0"/>
          <a:ext cx="0" cy="0"/>
          <a:chOff x="0" y="0"/>
          <a:chExt cx="0" cy="0"/>
        </a:xfrm>
      </p:grpSpPr>
      <p:sp>
        <p:nvSpPr>
          <p:cNvPr id="16" name="Google Shape;16;p77"/>
          <p:cNvSpPr txBox="1">
            <a:spLocks noGrp="1"/>
          </p:cNvSpPr>
          <p:nvPr>
            <p:ph type="title"/>
          </p:nvPr>
        </p:nvSpPr>
        <p:spPr>
          <a:xfrm>
            <a:off x="1538779" y="2336801"/>
            <a:ext cx="13411200" cy="1934343"/>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Clr>
                <a:srgbClr val="D4384A"/>
              </a:buClr>
              <a:buSzPts val="5333"/>
              <a:buFont typeface="Arial"/>
              <a:buNone/>
              <a:defRPr sz="5333" b="1" i="0">
                <a:solidFill>
                  <a:srgbClr val="D4384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7"/>
          <p:cNvSpPr txBox="1">
            <a:spLocks noGrp="1"/>
          </p:cNvSpPr>
          <p:nvPr>
            <p:ph type="ftr" idx="11"/>
          </p:nvPr>
        </p:nvSpPr>
        <p:spPr>
          <a:xfrm>
            <a:off x="4914914" y="8613048"/>
            <a:ext cx="6430405" cy="486833"/>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7"/>
          <p:cNvSpPr txBox="1">
            <a:spLocks noGrp="1"/>
          </p:cNvSpPr>
          <p:nvPr>
            <p:ph type="dt" idx="10"/>
          </p:nvPr>
        </p:nvSpPr>
        <p:spPr>
          <a:xfrm>
            <a:off x="1463041" y="8613048"/>
            <a:ext cx="3296361" cy="48683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7"/>
          <p:cNvSpPr txBox="1">
            <a:spLocks noGrp="1"/>
          </p:cNvSpPr>
          <p:nvPr>
            <p:ph type="sldNum" idx="12"/>
          </p:nvPr>
        </p:nvSpPr>
        <p:spPr>
          <a:xfrm>
            <a:off x="13200611" y="8613048"/>
            <a:ext cx="1749367" cy="486833"/>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b="0" i="0" u="none" strike="noStrike" cap="none">
              <a:latin typeface="Calibri"/>
              <a:ea typeface="Calibri"/>
              <a:cs typeface="Calibri"/>
              <a:sym typeface="Calibri"/>
            </a:endParaRPr>
          </a:p>
        </p:txBody>
      </p:sp>
      <p:pic>
        <p:nvPicPr>
          <p:cNvPr id="20" name="Google Shape;20;p77"/>
          <p:cNvPicPr preferRelativeResize="0"/>
          <p:nvPr/>
        </p:nvPicPr>
        <p:blipFill rotWithShape="1">
          <a:blip r:embed="rId2">
            <a:alphaModFix/>
          </a:blip>
          <a:srcRect/>
          <a:stretch/>
        </p:blipFill>
        <p:spPr>
          <a:xfrm>
            <a:off x="6296594" y="73147"/>
            <a:ext cx="3662812" cy="1251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77"/>
        <p:cNvGrpSpPr/>
        <p:nvPr/>
      </p:nvGrpSpPr>
      <p:grpSpPr>
        <a:xfrm>
          <a:off x="0" y="0"/>
          <a:ext cx="0" cy="0"/>
          <a:chOff x="0" y="0"/>
          <a:chExt cx="0" cy="0"/>
        </a:xfrm>
      </p:grpSpPr>
      <p:sp>
        <p:nvSpPr>
          <p:cNvPr id="78" name="Google Shape;78;p86"/>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86"/>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6"/>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6"/>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82"/>
        <p:cNvGrpSpPr/>
        <p:nvPr/>
      </p:nvGrpSpPr>
      <p:grpSpPr>
        <a:xfrm>
          <a:off x="0" y="0"/>
          <a:ext cx="0" cy="0"/>
          <a:chOff x="0" y="0"/>
          <a:chExt cx="0" cy="0"/>
        </a:xfrm>
      </p:grpSpPr>
      <p:sp>
        <p:nvSpPr>
          <p:cNvPr id="83" name="Google Shape;83;p87"/>
          <p:cNvSpPr/>
          <p:nvPr/>
        </p:nvSpPr>
        <p:spPr>
          <a:xfrm>
            <a:off x="4234" y="8534400"/>
            <a:ext cx="16251768" cy="60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7"/>
          <p:cNvSpPr/>
          <p:nvPr/>
        </p:nvSpPr>
        <p:spPr>
          <a:xfrm>
            <a:off x="21" y="8445755"/>
            <a:ext cx="16251768" cy="853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7"/>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7"/>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7"/>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88"/>
        <p:cNvGrpSpPr/>
        <p:nvPr/>
      </p:nvGrpSpPr>
      <p:grpSpPr>
        <a:xfrm>
          <a:off x="0" y="0"/>
          <a:ext cx="0" cy="0"/>
          <a:chOff x="0" y="0"/>
          <a:chExt cx="0" cy="0"/>
        </a:xfrm>
      </p:grpSpPr>
      <p:sp>
        <p:nvSpPr>
          <p:cNvPr id="89" name="Google Shape;89;p88"/>
          <p:cNvSpPr/>
          <p:nvPr/>
        </p:nvSpPr>
        <p:spPr>
          <a:xfrm>
            <a:off x="22" y="0"/>
            <a:ext cx="5401055" cy="914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8"/>
          <p:cNvSpPr/>
          <p:nvPr/>
        </p:nvSpPr>
        <p:spPr>
          <a:xfrm>
            <a:off x="5386761" y="0"/>
            <a:ext cx="85344" cy="9144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8"/>
          <p:cNvSpPr txBox="1">
            <a:spLocks noGrp="1"/>
          </p:cNvSpPr>
          <p:nvPr>
            <p:ph type="title"/>
          </p:nvPr>
        </p:nvSpPr>
        <p:spPr>
          <a:xfrm>
            <a:off x="609600" y="792479"/>
            <a:ext cx="4267200" cy="3048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4800"/>
              <a:buFont typeface="Calibri"/>
              <a:buNone/>
              <a:defRPr sz="4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88"/>
          <p:cNvSpPr txBox="1">
            <a:spLocks noGrp="1"/>
          </p:cNvSpPr>
          <p:nvPr>
            <p:ph type="body" idx="1"/>
          </p:nvPr>
        </p:nvSpPr>
        <p:spPr>
          <a:xfrm>
            <a:off x="6400800" y="975360"/>
            <a:ext cx="8656320" cy="70104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93" name="Google Shape;93;p88"/>
          <p:cNvSpPr txBox="1">
            <a:spLocks noGrp="1"/>
          </p:cNvSpPr>
          <p:nvPr>
            <p:ph type="body" idx="2"/>
          </p:nvPr>
        </p:nvSpPr>
        <p:spPr>
          <a:xfrm>
            <a:off x="609600" y="3901440"/>
            <a:ext cx="4267200" cy="45054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00"/>
              </a:spcBef>
              <a:spcAft>
                <a:spcPts val="0"/>
              </a:spcAft>
              <a:buSzPts val="2000"/>
              <a:buNone/>
              <a:defRPr sz="2000">
                <a:solidFill>
                  <a:srgbClr val="FFFFFF"/>
                </a:solidFill>
              </a:defRPr>
            </a:lvl1pPr>
            <a:lvl2pPr marL="914400" lvl="1" indent="-228600" algn="l">
              <a:lnSpc>
                <a:spcPct val="90000"/>
              </a:lnSpc>
              <a:spcBef>
                <a:spcPts val="267"/>
              </a:spcBef>
              <a:spcAft>
                <a:spcPts val="0"/>
              </a:spcAft>
              <a:buSzPts val="1600"/>
              <a:buNone/>
              <a:defRPr sz="1600"/>
            </a:lvl2pPr>
            <a:lvl3pPr marL="1371600" lvl="2" indent="-228600" algn="l">
              <a:lnSpc>
                <a:spcPct val="90000"/>
              </a:lnSpc>
              <a:spcBef>
                <a:spcPts val="533"/>
              </a:spcBef>
              <a:spcAft>
                <a:spcPts val="0"/>
              </a:spcAft>
              <a:buSzPts val="1333"/>
              <a:buNone/>
              <a:defRPr sz="1333"/>
            </a:lvl3pPr>
            <a:lvl4pPr marL="1828800" lvl="3" indent="-228600" algn="l">
              <a:lnSpc>
                <a:spcPct val="90000"/>
              </a:lnSpc>
              <a:spcBef>
                <a:spcPts val="533"/>
              </a:spcBef>
              <a:spcAft>
                <a:spcPts val="0"/>
              </a:spcAft>
              <a:buSzPts val="1200"/>
              <a:buNone/>
              <a:defRPr sz="1200"/>
            </a:lvl4pPr>
            <a:lvl5pPr marL="2286000" lvl="4" indent="-228600" algn="l">
              <a:lnSpc>
                <a:spcPct val="90000"/>
              </a:lnSpc>
              <a:spcBef>
                <a:spcPts val="533"/>
              </a:spcBef>
              <a:spcAft>
                <a:spcPts val="0"/>
              </a:spcAft>
              <a:buSzPts val="1200"/>
              <a:buNone/>
              <a:defRPr sz="1200"/>
            </a:lvl5pPr>
            <a:lvl6pPr marL="2743200" lvl="5" indent="-228600" algn="l">
              <a:lnSpc>
                <a:spcPct val="90000"/>
              </a:lnSpc>
              <a:spcBef>
                <a:spcPts val="533"/>
              </a:spcBef>
              <a:spcAft>
                <a:spcPts val="0"/>
              </a:spcAft>
              <a:buSzPts val="1200"/>
              <a:buNone/>
              <a:defRPr sz="1200"/>
            </a:lvl6pPr>
            <a:lvl7pPr marL="3200400" lvl="6" indent="-228600" algn="l">
              <a:lnSpc>
                <a:spcPct val="90000"/>
              </a:lnSpc>
              <a:spcBef>
                <a:spcPts val="533"/>
              </a:spcBef>
              <a:spcAft>
                <a:spcPts val="0"/>
              </a:spcAft>
              <a:buSzPts val="1200"/>
              <a:buNone/>
              <a:defRPr sz="1200"/>
            </a:lvl7pPr>
            <a:lvl8pPr marL="3657600" lvl="7" indent="-228600" algn="l">
              <a:lnSpc>
                <a:spcPct val="90000"/>
              </a:lnSpc>
              <a:spcBef>
                <a:spcPts val="533"/>
              </a:spcBef>
              <a:spcAft>
                <a:spcPts val="0"/>
              </a:spcAft>
              <a:buSzPts val="1200"/>
              <a:buNone/>
              <a:defRPr sz="1200"/>
            </a:lvl8pPr>
            <a:lvl9pPr marL="4114800" lvl="8" indent="-228600" algn="l">
              <a:lnSpc>
                <a:spcPct val="90000"/>
              </a:lnSpc>
              <a:spcBef>
                <a:spcPts val="533"/>
              </a:spcBef>
              <a:spcAft>
                <a:spcPts val="533"/>
              </a:spcAft>
              <a:buSzPts val="1200"/>
              <a:buNone/>
              <a:defRPr sz="1200"/>
            </a:lvl9pPr>
          </a:lstStyle>
          <a:p>
            <a:endParaRPr/>
          </a:p>
        </p:txBody>
      </p:sp>
      <p:sp>
        <p:nvSpPr>
          <p:cNvPr id="94" name="Google Shape;94;p88"/>
          <p:cNvSpPr txBox="1">
            <a:spLocks noGrp="1"/>
          </p:cNvSpPr>
          <p:nvPr>
            <p:ph type="dt" idx="10"/>
          </p:nvPr>
        </p:nvSpPr>
        <p:spPr>
          <a:xfrm>
            <a:off x="620683" y="8613048"/>
            <a:ext cx="3491347"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8"/>
          <p:cNvSpPr txBox="1">
            <a:spLocks noGrp="1"/>
          </p:cNvSpPr>
          <p:nvPr>
            <p:ph type="ftr" idx="11"/>
          </p:nvPr>
        </p:nvSpPr>
        <p:spPr>
          <a:xfrm>
            <a:off x="6400800" y="8613048"/>
            <a:ext cx="61976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8"/>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dk2"/>
                </a:solidFill>
                <a:latin typeface="Calibri"/>
                <a:ea typeface="Calibri"/>
                <a:cs typeface="Calibri"/>
                <a:sym typeface="Calibri"/>
              </a:defRPr>
            </a:lvl1pPr>
            <a:lvl2pPr marL="0" lvl="1" indent="0" algn="r">
              <a:spcBef>
                <a:spcPts val="0"/>
              </a:spcBef>
              <a:buNone/>
              <a:defRPr sz="1400">
                <a:solidFill>
                  <a:schemeClr val="dk2"/>
                </a:solidFill>
                <a:latin typeface="Calibri"/>
                <a:ea typeface="Calibri"/>
                <a:cs typeface="Calibri"/>
                <a:sym typeface="Calibri"/>
              </a:defRPr>
            </a:lvl2pPr>
            <a:lvl3pPr marL="0" lvl="2" indent="0" algn="r">
              <a:spcBef>
                <a:spcPts val="0"/>
              </a:spcBef>
              <a:buNone/>
              <a:defRPr sz="1400">
                <a:solidFill>
                  <a:schemeClr val="dk2"/>
                </a:solidFill>
                <a:latin typeface="Calibri"/>
                <a:ea typeface="Calibri"/>
                <a:cs typeface="Calibri"/>
                <a:sym typeface="Calibri"/>
              </a:defRPr>
            </a:lvl3pPr>
            <a:lvl4pPr marL="0" lvl="3" indent="0" algn="r">
              <a:spcBef>
                <a:spcPts val="0"/>
              </a:spcBef>
              <a:buNone/>
              <a:defRPr sz="1400">
                <a:solidFill>
                  <a:schemeClr val="dk2"/>
                </a:solidFill>
                <a:latin typeface="Calibri"/>
                <a:ea typeface="Calibri"/>
                <a:cs typeface="Calibri"/>
                <a:sym typeface="Calibri"/>
              </a:defRPr>
            </a:lvl4pPr>
            <a:lvl5pPr marL="0" lvl="4" indent="0" algn="r">
              <a:spcBef>
                <a:spcPts val="0"/>
              </a:spcBef>
              <a:buNone/>
              <a:defRPr sz="1400">
                <a:solidFill>
                  <a:schemeClr val="dk2"/>
                </a:solidFill>
                <a:latin typeface="Calibri"/>
                <a:ea typeface="Calibri"/>
                <a:cs typeface="Calibri"/>
                <a:sym typeface="Calibri"/>
              </a:defRPr>
            </a:lvl5pPr>
            <a:lvl6pPr marL="0" lvl="5" indent="0" algn="r">
              <a:spcBef>
                <a:spcPts val="0"/>
              </a:spcBef>
              <a:buNone/>
              <a:defRPr sz="1400">
                <a:solidFill>
                  <a:schemeClr val="dk2"/>
                </a:solidFill>
                <a:latin typeface="Calibri"/>
                <a:ea typeface="Calibri"/>
                <a:cs typeface="Calibri"/>
                <a:sym typeface="Calibri"/>
              </a:defRPr>
            </a:lvl6pPr>
            <a:lvl7pPr marL="0" lvl="6" indent="0" algn="r">
              <a:spcBef>
                <a:spcPts val="0"/>
              </a:spcBef>
              <a:buNone/>
              <a:defRPr sz="1400">
                <a:solidFill>
                  <a:schemeClr val="dk2"/>
                </a:solidFill>
                <a:latin typeface="Calibri"/>
                <a:ea typeface="Calibri"/>
                <a:cs typeface="Calibri"/>
                <a:sym typeface="Calibri"/>
              </a:defRPr>
            </a:lvl7pPr>
            <a:lvl8pPr marL="0" lvl="7" indent="0" algn="r">
              <a:spcBef>
                <a:spcPts val="0"/>
              </a:spcBef>
              <a:buNone/>
              <a:defRPr sz="1400">
                <a:solidFill>
                  <a:schemeClr val="dk2"/>
                </a:solidFill>
                <a:latin typeface="Calibri"/>
                <a:ea typeface="Calibri"/>
                <a:cs typeface="Calibri"/>
                <a:sym typeface="Calibri"/>
              </a:defRPr>
            </a:lvl8pPr>
            <a:lvl9pPr marL="0" lvl="8" indent="0" algn="r">
              <a:spcBef>
                <a:spcPts val="0"/>
              </a:spcBef>
              <a:buNone/>
              <a:defRPr sz="14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97"/>
        <p:cNvGrpSpPr/>
        <p:nvPr/>
      </p:nvGrpSpPr>
      <p:grpSpPr>
        <a:xfrm>
          <a:off x="0" y="0"/>
          <a:ext cx="0" cy="0"/>
          <a:chOff x="0" y="0"/>
          <a:chExt cx="0" cy="0"/>
        </a:xfrm>
      </p:grpSpPr>
      <p:sp>
        <p:nvSpPr>
          <p:cNvPr id="98" name="Google Shape;98;p89"/>
          <p:cNvSpPr/>
          <p:nvPr/>
        </p:nvSpPr>
        <p:spPr>
          <a:xfrm>
            <a:off x="1" y="6604000"/>
            <a:ext cx="16251768" cy="2540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9"/>
          <p:cNvSpPr/>
          <p:nvPr/>
        </p:nvSpPr>
        <p:spPr>
          <a:xfrm>
            <a:off x="21" y="6553435"/>
            <a:ext cx="16251768" cy="853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9"/>
          <p:cNvSpPr txBox="1">
            <a:spLocks noGrp="1"/>
          </p:cNvSpPr>
          <p:nvPr>
            <p:ph type="title"/>
          </p:nvPr>
        </p:nvSpPr>
        <p:spPr>
          <a:xfrm>
            <a:off x="1463040" y="6766560"/>
            <a:ext cx="13484352" cy="109728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4800"/>
              <a:buFont typeface="Calibri"/>
              <a:buNone/>
              <a:defRPr sz="4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1" name="Google Shape;101;p89"/>
          <p:cNvPicPr preferRelativeResize="0">
            <a:picLocks noGrp="1"/>
          </p:cNvPicPr>
          <p:nvPr>
            <p:ph type="pic" idx="2"/>
          </p:nvPr>
        </p:nvPicPr>
        <p:blipFill/>
        <p:spPr>
          <a:xfrm>
            <a:off x="21" y="0"/>
            <a:ext cx="16255980" cy="6553435"/>
          </a:xfrm>
          <a:prstGeom prst="rect">
            <a:avLst/>
          </a:prstGeom>
          <a:blipFill rotWithShape="1">
            <a:blip r:embed="rId2">
              <a:alphaModFix/>
            </a:blip>
            <a:stretch>
              <a:fillRect/>
            </a:stretch>
          </a:blipFill>
          <a:ln>
            <a:noFill/>
          </a:ln>
        </p:spPr>
      </p:pic>
      <p:sp>
        <p:nvSpPr>
          <p:cNvPr id="102" name="Google Shape;102;p89"/>
          <p:cNvSpPr txBox="1">
            <a:spLocks noGrp="1"/>
          </p:cNvSpPr>
          <p:nvPr>
            <p:ph type="body" idx="1"/>
          </p:nvPr>
        </p:nvSpPr>
        <p:spPr>
          <a:xfrm>
            <a:off x="1463040" y="7876031"/>
            <a:ext cx="13484352" cy="79248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2000"/>
              <a:buNone/>
              <a:defRPr sz="2000">
                <a:solidFill>
                  <a:srgbClr val="FFFFFF"/>
                </a:solidFill>
              </a:defRPr>
            </a:lvl1pPr>
            <a:lvl2pPr marL="914400" lvl="1" indent="-228600" algn="l">
              <a:lnSpc>
                <a:spcPct val="90000"/>
              </a:lnSpc>
              <a:spcBef>
                <a:spcPts val="800"/>
              </a:spcBef>
              <a:spcAft>
                <a:spcPts val="0"/>
              </a:spcAft>
              <a:buSzPts val="1600"/>
              <a:buNone/>
              <a:defRPr sz="1600"/>
            </a:lvl2pPr>
            <a:lvl3pPr marL="1371600" lvl="2" indent="-228600" algn="l">
              <a:lnSpc>
                <a:spcPct val="90000"/>
              </a:lnSpc>
              <a:spcBef>
                <a:spcPts val="533"/>
              </a:spcBef>
              <a:spcAft>
                <a:spcPts val="0"/>
              </a:spcAft>
              <a:buSzPts val="1333"/>
              <a:buNone/>
              <a:defRPr sz="1333"/>
            </a:lvl3pPr>
            <a:lvl4pPr marL="1828800" lvl="3" indent="-228600" algn="l">
              <a:lnSpc>
                <a:spcPct val="90000"/>
              </a:lnSpc>
              <a:spcBef>
                <a:spcPts val="533"/>
              </a:spcBef>
              <a:spcAft>
                <a:spcPts val="0"/>
              </a:spcAft>
              <a:buSzPts val="1200"/>
              <a:buNone/>
              <a:defRPr sz="1200"/>
            </a:lvl4pPr>
            <a:lvl5pPr marL="2286000" lvl="4" indent="-228600" algn="l">
              <a:lnSpc>
                <a:spcPct val="90000"/>
              </a:lnSpc>
              <a:spcBef>
                <a:spcPts val="533"/>
              </a:spcBef>
              <a:spcAft>
                <a:spcPts val="0"/>
              </a:spcAft>
              <a:buSzPts val="1200"/>
              <a:buNone/>
              <a:defRPr sz="1200"/>
            </a:lvl5pPr>
            <a:lvl6pPr marL="2743200" lvl="5" indent="-228600" algn="l">
              <a:lnSpc>
                <a:spcPct val="90000"/>
              </a:lnSpc>
              <a:spcBef>
                <a:spcPts val="533"/>
              </a:spcBef>
              <a:spcAft>
                <a:spcPts val="0"/>
              </a:spcAft>
              <a:buSzPts val="1200"/>
              <a:buNone/>
              <a:defRPr sz="1200"/>
            </a:lvl6pPr>
            <a:lvl7pPr marL="3200400" lvl="6" indent="-228600" algn="l">
              <a:lnSpc>
                <a:spcPct val="90000"/>
              </a:lnSpc>
              <a:spcBef>
                <a:spcPts val="533"/>
              </a:spcBef>
              <a:spcAft>
                <a:spcPts val="0"/>
              </a:spcAft>
              <a:buSzPts val="1200"/>
              <a:buNone/>
              <a:defRPr sz="1200"/>
            </a:lvl7pPr>
            <a:lvl8pPr marL="3657600" lvl="7" indent="-228600" algn="l">
              <a:lnSpc>
                <a:spcPct val="90000"/>
              </a:lnSpc>
              <a:spcBef>
                <a:spcPts val="533"/>
              </a:spcBef>
              <a:spcAft>
                <a:spcPts val="0"/>
              </a:spcAft>
              <a:buSzPts val="1200"/>
              <a:buNone/>
              <a:defRPr sz="1200"/>
            </a:lvl8pPr>
            <a:lvl9pPr marL="4114800" lvl="8" indent="-228600" algn="l">
              <a:lnSpc>
                <a:spcPct val="90000"/>
              </a:lnSpc>
              <a:spcBef>
                <a:spcPts val="533"/>
              </a:spcBef>
              <a:spcAft>
                <a:spcPts val="533"/>
              </a:spcAft>
              <a:buSzPts val="1200"/>
              <a:buNone/>
              <a:defRPr sz="1200"/>
            </a:lvl9pPr>
          </a:lstStyle>
          <a:p>
            <a:endParaRPr/>
          </a:p>
        </p:txBody>
      </p:sp>
      <p:sp>
        <p:nvSpPr>
          <p:cNvPr id="103" name="Google Shape;103;p89"/>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89"/>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9"/>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106"/>
        <p:cNvGrpSpPr/>
        <p:nvPr/>
      </p:nvGrpSpPr>
      <p:grpSpPr>
        <a:xfrm>
          <a:off x="0" y="0"/>
          <a:ext cx="0" cy="0"/>
          <a:chOff x="0" y="0"/>
          <a:chExt cx="0" cy="0"/>
        </a:xfrm>
      </p:grpSpPr>
      <p:sp>
        <p:nvSpPr>
          <p:cNvPr id="107" name="Google Shape;107;p90"/>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90"/>
          <p:cNvSpPr txBox="1">
            <a:spLocks noGrp="1"/>
          </p:cNvSpPr>
          <p:nvPr>
            <p:ph type="body" idx="1"/>
          </p:nvPr>
        </p:nvSpPr>
        <p:spPr>
          <a:xfrm rot="5400000">
            <a:off x="5486401" y="-1562381"/>
            <a:ext cx="5364480" cy="134112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109" name="Google Shape;109;p90"/>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0"/>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0"/>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112"/>
        <p:cNvGrpSpPr/>
        <p:nvPr/>
      </p:nvGrpSpPr>
      <p:grpSpPr>
        <a:xfrm>
          <a:off x="0" y="0"/>
          <a:ext cx="0" cy="0"/>
          <a:chOff x="0" y="0"/>
          <a:chExt cx="0" cy="0"/>
        </a:xfrm>
      </p:grpSpPr>
      <p:sp>
        <p:nvSpPr>
          <p:cNvPr id="113" name="Google Shape;113;p91"/>
          <p:cNvSpPr/>
          <p:nvPr/>
        </p:nvSpPr>
        <p:spPr>
          <a:xfrm>
            <a:off x="4234" y="8534400"/>
            <a:ext cx="16251768" cy="60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1"/>
          <p:cNvSpPr/>
          <p:nvPr/>
        </p:nvSpPr>
        <p:spPr>
          <a:xfrm>
            <a:off x="21" y="8445755"/>
            <a:ext cx="16251768" cy="853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1"/>
          <p:cNvSpPr txBox="1">
            <a:spLocks noGrp="1"/>
          </p:cNvSpPr>
          <p:nvPr>
            <p:ph type="title"/>
          </p:nvPr>
        </p:nvSpPr>
        <p:spPr>
          <a:xfrm rot="5400000">
            <a:off x="9547519" y="2638718"/>
            <a:ext cx="7676561" cy="3505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91"/>
          <p:cNvSpPr txBox="1">
            <a:spLocks noGrp="1"/>
          </p:cNvSpPr>
          <p:nvPr>
            <p:ph type="body" idx="1"/>
          </p:nvPr>
        </p:nvSpPr>
        <p:spPr>
          <a:xfrm rot="5400000">
            <a:off x="2435519" y="-764881"/>
            <a:ext cx="7676563" cy="10312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117" name="Google Shape;117;p91"/>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1"/>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91"/>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1"/>
        <p:cNvGrpSpPr/>
        <p:nvPr/>
      </p:nvGrpSpPr>
      <p:grpSpPr>
        <a:xfrm>
          <a:off x="0" y="0"/>
          <a:ext cx="0" cy="0"/>
          <a:chOff x="0" y="0"/>
          <a:chExt cx="0" cy="0"/>
        </a:xfrm>
      </p:grpSpPr>
      <p:sp>
        <p:nvSpPr>
          <p:cNvPr id="22" name="Google Shape;22;p78"/>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6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8"/>
          <p:cNvSpPr txBox="1">
            <a:spLocks noGrp="1"/>
          </p:cNvSpPr>
          <p:nvPr>
            <p:ph type="body" idx="1"/>
          </p:nvPr>
        </p:nvSpPr>
        <p:spPr>
          <a:xfrm>
            <a:off x="1463040" y="2460979"/>
            <a:ext cx="13411200" cy="536448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24" name="Google Shape;24;p78"/>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8"/>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8"/>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79"/>
          <p:cNvSpPr txBox="1">
            <a:spLocks noGrp="1"/>
          </p:cNvSpPr>
          <p:nvPr>
            <p:ph type="body" idx="1"/>
          </p:nvPr>
        </p:nvSpPr>
        <p:spPr>
          <a:xfrm>
            <a:off x="812800" y="2103120"/>
            <a:ext cx="7071360" cy="369397"/>
          </a:xfrm>
          <a:prstGeom prst="rect">
            <a:avLst/>
          </a:prstGeom>
          <a:noFill/>
          <a:ln>
            <a:noFill/>
          </a:ln>
        </p:spPr>
        <p:txBody>
          <a:bodyPr spcFirstLastPara="1" wrap="square" lIns="0" tIns="0" rIns="0" bIns="0" anchor="t" anchorCtr="0">
            <a:spAutoFit/>
          </a:bodyPr>
          <a:lstStyle>
            <a:lvl1pPr marL="457200" lvl="0" indent="-397954" algn="l">
              <a:lnSpc>
                <a:spcPct val="90000"/>
              </a:lnSpc>
              <a:spcBef>
                <a:spcPts val="1600"/>
              </a:spcBef>
              <a:spcAft>
                <a:spcPts val="0"/>
              </a:spcAft>
              <a:buSzPts val="2667"/>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29" name="Google Shape;29;p79"/>
          <p:cNvSpPr txBox="1">
            <a:spLocks noGrp="1"/>
          </p:cNvSpPr>
          <p:nvPr>
            <p:ph type="body" idx="2"/>
          </p:nvPr>
        </p:nvSpPr>
        <p:spPr>
          <a:xfrm>
            <a:off x="10714961" y="2192697"/>
            <a:ext cx="3833705" cy="387798"/>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1600"/>
              </a:spcBef>
              <a:spcAft>
                <a:spcPts val="0"/>
              </a:spcAft>
              <a:buSzPts val="2800"/>
              <a:buChar char=" "/>
              <a:defRPr sz="2800" b="1" i="0" u="sng">
                <a:solidFill>
                  <a:schemeClr val="dk1"/>
                </a:solidFill>
                <a:latin typeface="Calibri"/>
                <a:ea typeface="Calibri"/>
                <a:cs typeface="Calibri"/>
                <a:sym typeface="Calibri"/>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30" name="Google Shape;30;p79"/>
          <p:cNvSpPr txBox="1">
            <a:spLocks noGrp="1"/>
          </p:cNvSpPr>
          <p:nvPr>
            <p:ph type="ftr" idx="11"/>
          </p:nvPr>
        </p:nvSpPr>
        <p:spPr>
          <a:xfrm>
            <a:off x="4914914" y="8613048"/>
            <a:ext cx="6430405" cy="486833"/>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9"/>
          <p:cNvSpPr txBox="1">
            <a:spLocks noGrp="1"/>
          </p:cNvSpPr>
          <p:nvPr>
            <p:ph type="dt" idx="10"/>
          </p:nvPr>
        </p:nvSpPr>
        <p:spPr>
          <a:xfrm>
            <a:off x="1463041" y="8613048"/>
            <a:ext cx="3296361" cy="48683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9"/>
          <p:cNvSpPr txBox="1">
            <a:spLocks noGrp="1"/>
          </p:cNvSpPr>
          <p:nvPr>
            <p:ph type="sldNum" idx="12"/>
          </p:nvPr>
        </p:nvSpPr>
        <p:spPr>
          <a:xfrm>
            <a:off x="13200611" y="8613048"/>
            <a:ext cx="1749367" cy="486833"/>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3"/>
        <p:cNvGrpSpPr/>
        <p:nvPr/>
      </p:nvGrpSpPr>
      <p:grpSpPr>
        <a:xfrm>
          <a:off x="0" y="0"/>
          <a:ext cx="0" cy="0"/>
          <a:chOff x="0" y="0"/>
          <a:chExt cx="0" cy="0"/>
        </a:xfrm>
      </p:grpSpPr>
      <p:sp>
        <p:nvSpPr>
          <p:cNvPr id="34" name="Google Shape;34;p80"/>
          <p:cNvSpPr txBox="1">
            <a:spLocks noGrp="1"/>
          </p:cNvSpPr>
          <p:nvPr>
            <p:ph type="ftr" idx="11"/>
          </p:nvPr>
        </p:nvSpPr>
        <p:spPr>
          <a:xfrm>
            <a:off x="4914914" y="8613048"/>
            <a:ext cx="6430405" cy="486833"/>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0"/>
          <p:cNvSpPr txBox="1">
            <a:spLocks noGrp="1"/>
          </p:cNvSpPr>
          <p:nvPr>
            <p:ph type="dt" idx="10"/>
          </p:nvPr>
        </p:nvSpPr>
        <p:spPr>
          <a:xfrm>
            <a:off x="1463041" y="8613048"/>
            <a:ext cx="3296361" cy="48683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0"/>
          <p:cNvSpPr txBox="1">
            <a:spLocks noGrp="1"/>
          </p:cNvSpPr>
          <p:nvPr>
            <p:ph type="sldNum" idx="12"/>
          </p:nvPr>
        </p:nvSpPr>
        <p:spPr>
          <a:xfrm>
            <a:off x="13200611" y="8613048"/>
            <a:ext cx="1749367" cy="486833"/>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37"/>
        <p:cNvGrpSpPr/>
        <p:nvPr/>
      </p:nvGrpSpPr>
      <p:grpSpPr>
        <a:xfrm>
          <a:off x="0" y="0"/>
          <a:ext cx="0" cy="0"/>
          <a:chOff x="0" y="0"/>
          <a:chExt cx="0" cy="0"/>
        </a:xfrm>
      </p:grpSpPr>
      <p:sp>
        <p:nvSpPr>
          <p:cNvPr id="38" name="Google Shape;38;p81"/>
          <p:cNvSpPr txBox="1">
            <a:spLocks noGrp="1"/>
          </p:cNvSpPr>
          <p:nvPr>
            <p:ph type="ctrTitle"/>
          </p:nvPr>
        </p:nvSpPr>
        <p:spPr>
          <a:xfrm>
            <a:off x="2243103" y="3780466"/>
            <a:ext cx="11769794" cy="563103"/>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Clr>
                <a:srgbClr val="C00000"/>
              </a:buClr>
              <a:buSzPts val="4267"/>
              <a:buFont typeface="Calibri"/>
              <a:buNone/>
              <a:defRPr sz="4267" b="1" i="0">
                <a:solidFill>
                  <a:srgbClr val="C0000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1"/>
          <p:cNvSpPr txBox="1">
            <a:spLocks noGrp="1"/>
          </p:cNvSpPr>
          <p:nvPr>
            <p:ph type="subTitle" idx="1"/>
          </p:nvPr>
        </p:nvSpPr>
        <p:spPr>
          <a:xfrm>
            <a:off x="1136702" y="4958182"/>
            <a:ext cx="13982597" cy="590996"/>
          </a:xfrm>
          <a:prstGeom prst="rect">
            <a:avLst/>
          </a:prstGeom>
          <a:noFill/>
          <a:ln>
            <a:noFill/>
          </a:ln>
        </p:spPr>
        <p:txBody>
          <a:bodyPr spcFirstLastPara="1" wrap="square" lIns="0" tIns="0" rIns="0" bIns="0" anchor="t" anchorCtr="0">
            <a:spAutoFit/>
          </a:bodyPr>
          <a:lstStyle>
            <a:lvl1pPr lvl="0" algn="l">
              <a:lnSpc>
                <a:spcPct val="90000"/>
              </a:lnSpc>
              <a:spcBef>
                <a:spcPts val="1600"/>
              </a:spcBef>
              <a:spcAft>
                <a:spcPts val="0"/>
              </a:spcAft>
              <a:buSzPts val="4267"/>
              <a:buChar char=" "/>
              <a:defRPr sz="4267" b="1" i="0">
                <a:solidFill>
                  <a:srgbClr val="C00000"/>
                </a:solidFill>
                <a:latin typeface="Calibri"/>
                <a:ea typeface="Calibri"/>
                <a:cs typeface="Calibri"/>
                <a:sym typeface="Calibri"/>
              </a:defRPr>
            </a:lvl1pPr>
            <a:lvl2pPr lvl="1" algn="l">
              <a:lnSpc>
                <a:spcPct val="90000"/>
              </a:lnSpc>
              <a:spcBef>
                <a:spcPts val="267"/>
              </a:spcBef>
              <a:spcAft>
                <a:spcPts val="0"/>
              </a:spcAft>
              <a:buSzPts val="1800"/>
              <a:buChar char="◦"/>
              <a:defRPr/>
            </a:lvl2pPr>
            <a:lvl3pPr lvl="2" algn="l">
              <a:lnSpc>
                <a:spcPct val="90000"/>
              </a:lnSpc>
              <a:spcBef>
                <a:spcPts val="533"/>
              </a:spcBef>
              <a:spcAft>
                <a:spcPts val="0"/>
              </a:spcAft>
              <a:buSzPts val="1800"/>
              <a:buChar char="◦"/>
              <a:defRPr/>
            </a:lvl3pPr>
            <a:lvl4pPr lvl="3" algn="l">
              <a:lnSpc>
                <a:spcPct val="90000"/>
              </a:lnSpc>
              <a:spcBef>
                <a:spcPts val="533"/>
              </a:spcBef>
              <a:spcAft>
                <a:spcPts val="0"/>
              </a:spcAft>
              <a:buSzPts val="1800"/>
              <a:buChar char="◦"/>
              <a:defRPr/>
            </a:lvl4pPr>
            <a:lvl5pPr lvl="4" algn="l">
              <a:lnSpc>
                <a:spcPct val="90000"/>
              </a:lnSpc>
              <a:spcBef>
                <a:spcPts val="533"/>
              </a:spcBef>
              <a:spcAft>
                <a:spcPts val="0"/>
              </a:spcAft>
              <a:buSzPts val="1800"/>
              <a:buChar char="◦"/>
              <a:defRPr/>
            </a:lvl5pPr>
            <a:lvl6pPr lvl="5" algn="l">
              <a:lnSpc>
                <a:spcPct val="90000"/>
              </a:lnSpc>
              <a:spcBef>
                <a:spcPts val="533"/>
              </a:spcBef>
              <a:spcAft>
                <a:spcPts val="0"/>
              </a:spcAft>
              <a:buSzPts val="1800"/>
              <a:buChar char="◦"/>
              <a:defRPr/>
            </a:lvl6pPr>
            <a:lvl7pPr lvl="6" algn="l">
              <a:lnSpc>
                <a:spcPct val="90000"/>
              </a:lnSpc>
              <a:spcBef>
                <a:spcPts val="533"/>
              </a:spcBef>
              <a:spcAft>
                <a:spcPts val="0"/>
              </a:spcAft>
              <a:buSzPts val="1800"/>
              <a:buChar char="◦"/>
              <a:defRPr/>
            </a:lvl7pPr>
            <a:lvl8pPr lvl="7" algn="l">
              <a:lnSpc>
                <a:spcPct val="90000"/>
              </a:lnSpc>
              <a:spcBef>
                <a:spcPts val="533"/>
              </a:spcBef>
              <a:spcAft>
                <a:spcPts val="0"/>
              </a:spcAft>
              <a:buSzPts val="1800"/>
              <a:buChar char="◦"/>
              <a:defRPr/>
            </a:lvl8pPr>
            <a:lvl9pPr lvl="8" algn="l">
              <a:lnSpc>
                <a:spcPct val="90000"/>
              </a:lnSpc>
              <a:spcBef>
                <a:spcPts val="533"/>
              </a:spcBef>
              <a:spcAft>
                <a:spcPts val="533"/>
              </a:spcAft>
              <a:buSzPts val="1800"/>
              <a:buChar char="◦"/>
              <a:defRPr/>
            </a:lvl9pPr>
          </a:lstStyle>
          <a:p>
            <a:endParaRPr/>
          </a:p>
        </p:txBody>
      </p:sp>
      <p:sp>
        <p:nvSpPr>
          <p:cNvPr id="40" name="Google Shape;40;p81"/>
          <p:cNvSpPr txBox="1">
            <a:spLocks noGrp="1"/>
          </p:cNvSpPr>
          <p:nvPr>
            <p:ph type="ftr" idx="11"/>
          </p:nvPr>
        </p:nvSpPr>
        <p:spPr>
          <a:xfrm>
            <a:off x="4914914" y="8613048"/>
            <a:ext cx="6430405" cy="486833"/>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1"/>
          <p:cNvSpPr txBox="1">
            <a:spLocks noGrp="1"/>
          </p:cNvSpPr>
          <p:nvPr>
            <p:ph type="dt" idx="10"/>
          </p:nvPr>
        </p:nvSpPr>
        <p:spPr>
          <a:xfrm>
            <a:off x="1463041" y="8613048"/>
            <a:ext cx="3296361" cy="486833"/>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1"/>
          <p:cNvSpPr txBox="1">
            <a:spLocks noGrp="1"/>
          </p:cNvSpPr>
          <p:nvPr>
            <p:ph type="sldNum" idx="12"/>
          </p:nvPr>
        </p:nvSpPr>
        <p:spPr>
          <a:xfrm>
            <a:off x="13200611" y="8613048"/>
            <a:ext cx="1749367" cy="486833"/>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43"/>
        <p:cNvGrpSpPr/>
        <p:nvPr/>
      </p:nvGrpSpPr>
      <p:grpSpPr>
        <a:xfrm>
          <a:off x="0" y="0"/>
          <a:ext cx="0" cy="0"/>
          <a:chOff x="0" y="0"/>
          <a:chExt cx="0" cy="0"/>
        </a:xfrm>
      </p:grpSpPr>
      <p:sp>
        <p:nvSpPr>
          <p:cNvPr id="44" name="Google Shape;44;p82"/>
          <p:cNvSpPr/>
          <p:nvPr/>
        </p:nvSpPr>
        <p:spPr>
          <a:xfrm>
            <a:off x="4234" y="8534400"/>
            <a:ext cx="16251768" cy="60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2"/>
          <p:cNvSpPr/>
          <p:nvPr/>
        </p:nvSpPr>
        <p:spPr>
          <a:xfrm>
            <a:off x="21" y="8445755"/>
            <a:ext cx="16251768" cy="853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2"/>
          <p:cNvSpPr txBox="1">
            <a:spLocks noGrp="1"/>
          </p:cNvSpPr>
          <p:nvPr>
            <p:ph type="ctrTitle"/>
          </p:nvPr>
        </p:nvSpPr>
        <p:spPr>
          <a:xfrm>
            <a:off x="1463040" y="1011936"/>
            <a:ext cx="13411200" cy="475488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10666"/>
              <a:buFont typeface="Calibri"/>
              <a:buNone/>
              <a:defRPr sz="10666">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2"/>
          <p:cNvSpPr txBox="1">
            <a:spLocks noGrp="1"/>
          </p:cNvSpPr>
          <p:nvPr>
            <p:ph type="subTitle" idx="1"/>
          </p:nvPr>
        </p:nvSpPr>
        <p:spPr>
          <a:xfrm>
            <a:off x="1466735" y="5940827"/>
            <a:ext cx="13411200" cy="152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600"/>
              </a:spcBef>
              <a:spcAft>
                <a:spcPts val="0"/>
              </a:spcAft>
              <a:buSzPts val="3200"/>
              <a:buNone/>
              <a:defRPr sz="3200" cap="none">
                <a:solidFill>
                  <a:schemeClr val="dk2"/>
                </a:solidFill>
                <a:latin typeface="Calibri"/>
                <a:ea typeface="Calibri"/>
                <a:cs typeface="Calibri"/>
                <a:sym typeface="Calibri"/>
              </a:defRPr>
            </a:lvl1pPr>
            <a:lvl2pPr lvl="1" algn="ctr">
              <a:lnSpc>
                <a:spcPct val="90000"/>
              </a:lnSpc>
              <a:spcBef>
                <a:spcPts val="267"/>
              </a:spcBef>
              <a:spcAft>
                <a:spcPts val="0"/>
              </a:spcAft>
              <a:buSzPts val="3200"/>
              <a:buNone/>
              <a:defRPr sz="3200"/>
            </a:lvl2pPr>
            <a:lvl3pPr lvl="2" algn="ctr">
              <a:lnSpc>
                <a:spcPct val="90000"/>
              </a:lnSpc>
              <a:spcBef>
                <a:spcPts val="533"/>
              </a:spcBef>
              <a:spcAft>
                <a:spcPts val="0"/>
              </a:spcAft>
              <a:buSzPts val="3200"/>
              <a:buNone/>
              <a:defRPr sz="3200"/>
            </a:lvl3pPr>
            <a:lvl4pPr lvl="3" algn="ctr">
              <a:lnSpc>
                <a:spcPct val="90000"/>
              </a:lnSpc>
              <a:spcBef>
                <a:spcPts val="533"/>
              </a:spcBef>
              <a:spcAft>
                <a:spcPts val="0"/>
              </a:spcAft>
              <a:buSzPts val="2667"/>
              <a:buNone/>
              <a:defRPr sz="2667"/>
            </a:lvl4pPr>
            <a:lvl5pPr lvl="4" algn="ctr">
              <a:lnSpc>
                <a:spcPct val="90000"/>
              </a:lnSpc>
              <a:spcBef>
                <a:spcPts val="533"/>
              </a:spcBef>
              <a:spcAft>
                <a:spcPts val="0"/>
              </a:spcAft>
              <a:buSzPts val="2667"/>
              <a:buNone/>
              <a:defRPr sz="2667"/>
            </a:lvl5pPr>
            <a:lvl6pPr lvl="5" algn="ctr">
              <a:lnSpc>
                <a:spcPct val="90000"/>
              </a:lnSpc>
              <a:spcBef>
                <a:spcPts val="533"/>
              </a:spcBef>
              <a:spcAft>
                <a:spcPts val="0"/>
              </a:spcAft>
              <a:buSzPts val="2667"/>
              <a:buNone/>
              <a:defRPr sz="2667"/>
            </a:lvl6pPr>
            <a:lvl7pPr lvl="6" algn="ctr">
              <a:lnSpc>
                <a:spcPct val="90000"/>
              </a:lnSpc>
              <a:spcBef>
                <a:spcPts val="533"/>
              </a:spcBef>
              <a:spcAft>
                <a:spcPts val="0"/>
              </a:spcAft>
              <a:buSzPts val="2667"/>
              <a:buNone/>
              <a:defRPr sz="2667"/>
            </a:lvl7pPr>
            <a:lvl8pPr lvl="7" algn="ctr">
              <a:lnSpc>
                <a:spcPct val="90000"/>
              </a:lnSpc>
              <a:spcBef>
                <a:spcPts val="533"/>
              </a:spcBef>
              <a:spcAft>
                <a:spcPts val="0"/>
              </a:spcAft>
              <a:buSzPts val="2667"/>
              <a:buNone/>
              <a:defRPr sz="2667"/>
            </a:lvl8pPr>
            <a:lvl9pPr lvl="8" algn="ctr">
              <a:lnSpc>
                <a:spcPct val="90000"/>
              </a:lnSpc>
              <a:spcBef>
                <a:spcPts val="533"/>
              </a:spcBef>
              <a:spcAft>
                <a:spcPts val="533"/>
              </a:spcAft>
              <a:buSzPts val="2667"/>
              <a:buNone/>
              <a:defRPr sz="2667"/>
            </a:lvl9pPr>
          </a:lstStyle>
          <a:p>
            <a:endParaRPr/>
          </a:p>
        </p:txBody>
      </p:sp>
      <p:sp>
        <p:nvSpPr>
          <p:cNvPr id="48" name="Google Shape;48;p82"/>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2"/>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2"/>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1" name="Google Shape;51;p82"/>
          <p:cNvCxnSpPr/>
          <p:nvPr/>
        </p:nvCxnSpPr>
        <p:spPr>
          <a:xfrm>
            <a:off x="1610211" y="5791200"/>
            <a:ext cx="131673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ölüm Üst Bilgisi" type="secHead">
  <p:cSld name="SECTION_HEADER">
    <p:bg>
      <p:bgPr>
        <a:solidFill>
          <a:schemeClr val="lt1"/>
        </a:solidFill>
        <a:effectLst/>
      </p:bgPr>
    </p:bg>
    <p:spTree>
      <p:nvGrpSpPr>
        <p:cNvPr id="1" name="Shape 52"/>
        <p:cNvGrpSpPr/>
        <p:nvPr/>
      </p:nvGrpSpPr>
      <p:grpSpPr>
        <a:xfrm>
          <a:off x="0" y="0"/>
          <a:ext cx="0" cy="0"/>
          <a:chOff x="0" y="0"/>
          <a:chExt cx="0" cy="0"/>
        </a:xfrm>
      </p:grpSpPr>
      <p:sp>
        <p:nvSpPr>
          <p:cNvPr id="53" name="Google Shape;53;p83"/>
          <p:cNvSpPr/>
          <p:nvPr/>
        </p:nvSpPr>
        <p:spPr>
          <a:xfrm>
            <a:off x="4234" y="8534400"/>
            <a:ext cx="16251768" cy="60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3"/>
          <p:cNvSpPr/>
          <p:nvPr/>
        </p:nvSpPr>
        <p:spPr>
          <a:xfrm>
            <a:off x="21" y="8445755"/>
            <a:ext cx="16251768" cy="853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3"/>
          <p:cNvSpPr txBox="1">
            <a:spLocks noGrp="1"/>
          </p:cNvSpPr>
          <p:nvPr>
            <p:ph type="title"/>
          </p:nvPr>
        </p:nvSpPr>
        <p:spPr>
          <a:xfrm>
            <a:off x="1463040" y="1011936"/>
            <a:ext cx="13411200" cy="475488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10666"/>
              <a:buFont typeface="Calibri"/>
              <a:buNone/>
              <a:defRPr sz="10666"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3"/>
          <p:cNvSpPr txBox="1">
            <a:spLocks noGrp="1"/>
          </p:cNvSpPr>
          <p:nvPr>
            <p:ph type="body" idx="1"/>
          </p:nvPr>
        </p:nvSpPr>
        <p:spPr>
          <a:xfrm>
            <a:off x="1463040" y="5937504"/>
            <a:ext cx="13411200" cy="1524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00"/>
              </a:spcBef>
              <a:spcAft>
                <a:spcPts val="0"/>
              </a:spcAft>
              <a:buSzPts val="3200"/>
              <a:buNone/>
              <a:defRPr sz="3200" cap="none">
                <a:solidFill>
                  <a:schemeClr val="dk2"/>
                </a:solidFill>
                <a:latin typeface="Calibri"/>
                <a:ea typeface="Calibri"/>
                <a:cs typeface="Calibri"/>
                <a:sym typeface="Calibri"/>
              </a:defRPr>
            </a:lvl1pPr>
            <a:lvl2pPr marL="914400" lvl="1" indent="-228600" algn="l">
              <a:lnSpc>
                <a:spcPct val="90000"/>
              </a:lnSpc>
              <a:spcBef>
                <a:spcPts val="267"/>
              </a:spcBef>
              <a:spcAft>
                <a:spcPts val="0"/>
              </a:spcAft>
              <a:buSzPts val="2400"/>
              <a:buNone/>
              <a:defRPr sz="2400">
                <a:solidFill>
                  <a:srgbClr val="888888"/>
                </a:solidFill>
              </a:defRPr>
            </a:lvl2pPr>
            <a:lvl3pPr marL="1371600" lvl="2" indent="-228600" algn="l">
              <a:lnSpc>
                <a:spcPct val="90000"/>
              </a:lnSpc>
              <a:spcBef>
                <a:spcPts val="533"/>
              </a:spcBef>
              <a:spcAft>
                <a:spcPts val="0"/>
              </a:spcAft>
              <a:buSzPts val="2133"/>
              <a:buNone/>
              <a:defRPr sz="2133">
                <a:solidFill>
                  <a:srgbClr val="888888"/>
                </a:solidFill>
              </a:defRPr>
            </a:lvl3pPr>
            <a:lvl4pPr marL="1828800" lvl="3" indent="-228600" algn="l">
              <a:lnSpc>
                <a:spcPct val="90000"/>
              </a:lnSpc>
              <a:spcBef>
                <a:spcPts val="533"/>
              </a:spcBef>
              <a:spcAft>
                <a:spcPts val="0"/>
              </a:spcAft>
              <a:buSzPts val="1867"/>
              <a:buNone/>
              <a:defRPr sz="1867">
                <a:solidFill>
                  <a:srgbClr val="888888"/>
                </a:solidFill>
              </a:defRPr>
            </a:lvl4pPr>
            <a:lvl5pPr marL="2286000" lvl="4" indent="-228600" algn="l">
              <a:lnSpc>
                <a:spcPct val="90000"/>
              </a:lnSpc>
              <a:spcBef>
                <a:spcPts val="533"/>
              </a:spcBef>
              <a:spcAft>
                <a:spcPts val="0"/>
              </a:spcAft>
              <a:buSzPts val="1867"/>
              <a:buNone/>
              <a:defRPr sz="1867">
                <a:solidFill>
                  <a:srgbClr val="888888"/>
                </a:solidFill>
              </a:defRPr>
            </a:lvl5pPr>
            <a:lvl6pPr marL="2743200" lvl="5" indent="-228600" algn="l">
              <a:lnSpc>
                <a:spcPct val="90000"/>
              </a:lnSpc>
              <a:spcBef>
                <a:spcPts val="533"/>
              </a:spcBef>
              <a:spcAft>
                <a:spcPts val="0"/>
              </a:spcAft>
              <a:buSzPts val="1867"/>
              <a:buNone/>
              <a:defRPr sz="1867">
                <a:solidFill>
                  <a:srgbClr val="888888"/>
                </a:solidFill>
              </a:defRPr>
            </a:lvl6pPr>
            <a:lvl7pPr marL="3200400" lvl="6" indent="-228600" algn="l">
              <a:lnSpc>
                <a:spcPct val="90000"/>
              </a:lnSpc>
              <a:spcBef>
                <a:spcPts val="533"/>
              </a:spcBef>
              <a:spcAft>
                <a:spcPts val="0"/>
              </a:spcAft>
              <a:buSzPts val="1867"/>
              <a:buNone/>
              <a:defRPr sz="1867">
                <a:solidFill>
                  <a:srgbClr val="888888"/>
                </a:solidFill>
              </a:defRPr>
            </a:lvl7pPr>
            <a:lvl8pPr marL="3657600" lvl="7" indent="-228600" algn="l">
              <a:lnSpc>
                <a:spcPct val="90000"/>
              </a:lnSpc>
              <a:spcBef>
                <a:spcPts val="533"/>
              </a:spcBef>
              <a:spcAft>
                <a:spcPts val="0"/>
              </a:spcAft>
              <a:buSzPts val="1867"/>
              <a:buNone/>
              <a:defRPr sz="1867">
                <a:solidFill>
                  <a:srgbClr val="888888"/>
                </a:solidFill>
              </a:defRPr>
            </a:lvl8pPr>
            <a:lvl9pPr marL="4114800" lvl="8" indent="-228600" algn="l">
              <a:lnSpc>
                <a:spcPct val="90000"/>
              </a:lnSpc>
              <a:spcBef>
                <a:spcPts val="533"/>
              </a:spcBef>
              <a:spcAft>
                <a:spcPts val="533"/>
              </a:spcAft>
              <a:buSzPts val="1867"/>
              <a:buNone/>
              <a:defRPr sz="1867">
                <a:solidFill>
                  <a:srgbClr val="888888"/>
                </a:solidFill>
              </a:defRPr>
            </a:lvl9pPr>
          </a:lstStyle>
          <a:p>
            <a:endParaRPr/>
          </a:p>
        </p:txBody>
      </p:sp>
      <p:sp>
        <p:nvSpPr>
          <p:cNvPr id="57" name="Google Shape;57;p83"/>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3"/>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3"/>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60" name="Google Shape;60;p83"/>
          <p:cNvCxnSpPr/>
          <p:nvPr/>
        </p:nvCxnSpPr>
        <p:spPr>
          <a:xfrm>
            <a:off x="1610211" y="5791200"/>
            <a:ext cx="131673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61"/>
        <p:cNvGrpSpPr/>
        <p:nvPr/>
      </p:nvGrpSpPr>
      <p:grpSpPr>
        <a:xfrm>
          <a:off x="0" y="0"/>
          <a:ext cx="0" cy="0"/>
          <a:chOff x="0" y="0"/>
          <a:chExt cx="0" cy="0"/>
        </a:xfrm>
      </p:grpSpPr>
      <p:sp>
        <p:nvSpPr>
          <p:cNvPr id="62" name="Google Shape;62;p84"/>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4"/>
          <p:cNvSpPr txBox="1">
            <a:spLocks noGrp="1"/>
          </p:cNvSpPr>
          <p:nvPr>
            <p:ph type="body" idx="1"/>
          </p:nvPr>
        </p:nvSpPr>
        <p:spPr>
          <a:xfrm>
            <a:off x="1463039" y="2460979"/>
            <a:ext cx="6583680" cy="536448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64" name="Google Shape;64;p84"/>
          <p:cNvSpPr txBox="1">
            <a:spLocks noGrp="1"/>
          </p:cNvSpPr>
          <p:nvPr>
            <p:ph type="body" idx="2"/>
          </p:nvPr>
        </p:nvSpPr>
        <p:spPr>
          <a:xfrm>
            <a:off x="8290560" y="2460980"/>
            <a:ext cx="6583680" cy="536448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65" name="Google Shape;65;p84"/>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4"/>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4"/>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68"/>
        <p:cNvGrpSpPr/>
        <p:nvPr/>
      </p:nvGrpSpPr>
      <p:grpSpPr>
        <a:xfrm>
          <a:off x="0" y="0"/>
          <a:ext cx="0" cy="0"/>
          <a:chOff x="0" y="0"/>
          <a:chExt cx="0" cy="0"/>
        </a:xfrm>
      </p:grpSpPr>
      <p:sp>
        <p:nvSpPr>
          <p:cNvPr id="69" name="Google Shape;69;p85"/>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5"/>
          <p:cNvSpPr txBox="1">
            <a:spLocks noGrp="1"/>
          </p:cNvSpPr>
          <p:nvPr>
            <p:ph type="body" idx="1"/>
          </p:nvPr>
        </p:nvSpPr>
        <p:spPr>
          <a:xfrm>
            <a:off x="1463040" y="2461403"/>
            <a:ext cx="6583680" cy="98170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600"/>
              </a:spcBef>
              <a:spcAft>
                <a:spcPts val="0"/>
              </a:spcAft>
              <a:buSzPts val="2667"/>
              <a:buNone/>
              <a:defRPr sz="2667" b="0" cap="none">
                <a:solidFill>
                  <a:schemeClr val="dk2"/>
                </a:solidFill>
              </a:defRPr>
            </a:lvl1pPr>
            <a:lvl2pPr marL="914400" lvl="1" indent="-228600" algn="l">
              <a:lnSpc>
                <a:spcPct val="90000"/>
              </a:lnSpc>
              <a:spcBef>
                <a:spcPts val="267"/>
              </a:spcBef>
              <a:spcAft>
                <a:spcPts val="0"/>
              </a:spcAft>
              <a:buSzPts val="2667"/>
              <a:buNone/>
              <a:defRPr sz="2667" b="1"/>
            </a:lvl2pPr>
            <a:lvl3pPr marL="1371600" lvl="2" indent="-228600" algn="l">
              <a:lnSpc>
                <a:spcPct val="90000"/>
              </a:lnSpc>
              <a:spcBef>
                <a:spcPts val="533"/>
              </a:spcBef>
              <a:spcAft>
                <a:spcPts val="0"/>
              </a:spcAft>
              <a:buSzPts val="2400"/>
              <a:buNone/>
              <a:defRPr sz="2400" b="1"/>
            </a:lvl3pPr>
            <a:lvl4pPr marL="1828800" lvl="3" indent="-228600" algn="l">
              <a:lnSpc>
                <a:spcPct val="90000"/>
              </a:lnSpc>
              <a:spcBef>
                <a:spcPts val="533"/>
              </a:spcBef>
              <a:spcAft>
                <a:spcPts val="0"/>
              </a:spcAft>
              <a:buSzPts val="2133"/>
              <a:buNone/>
              <a:defRPr sz="2133" b="1"/>
            </a:lvl4pPr>
            <a:lvl5pPr marL="2286000" lvl="4" indent="-228600" algn="l">
              <a:lnSpc>
                <a:spcPct val="90000"/>
              </a:lnSpc>
              <a:spcBef>
                <a:spcPts val="533"/>
              </a:spcBef>
              <a:spcAft>
                <a:spcPts val="0"/>
              </a:spcAft>
              <a:buSzPts val="2133"/>
              <a:buNone/>
              <a:defRPr sz="2133" b="1"/>
            </a:lvl5pPr>
            <a:lvl6pPr marL="2743200" lvl="5" indent="-228600" algn="l">
              <a:lnSpc>
                <a:spcPct val="90000"/>
              </a:lnSpc>
              <a:spcBef>
                <a:spcPts val="533"/>
              </a:spcBef>
              <a:spcAft>
                <a:spcPts val="0"/>
              </a:spcAft>
              <a:buSzPts val="2133"/>
              <a:buNone/>
              <a:defRPr sz="2133" b="1"/>
            </a:lvl6pPr>
            <a:lvl7pPr marL="3200400" lvl="6" indent="-228600" algn="l">
              <a:lnSpc>
                <a:spcPct val="90000"/>
              </a:lnSpc>
              <a:spcBef>
                <a:spcPts val="533"/>
              </a:spcBef>
              <a:spcAft>
                <a:spcPts val="0"/>
              </a:spcAft>
              <a:buSzPts val="2133"/>
              <a:buNone/>
              <a:defRPr sz="2133" b="1"/>
            </a:lvl7pPr>
            <a:lvl8pPr marL="3657600" lvl="7" indent="-228600" algn="l">
              <a:lnSpc>
                <a:spcPct val="90000"/>
              </a:lnSpc>
              <a:spcBef>
                <a:spcPts val="533"/>
              </a:spcBef>
              <a:spcAft>
                <a:spcPts val="0"/>
              </a:spcAft>
              <a:buSzPts val="2133"/>
              <a:buNone/>
              <a:defRPr sz="2133" b="1"/>
            </a:lvl8pPr>
            <a:lvl9pPr marL="4114800" lvl="8" indent="-228600" algn="l">
              <a:lnSpc>
                <a:spcPct val="90000"/>
              </a:lnSpc>
              <a:spcBef>
                <a:spcPts val="533"/>
              </a:spcBef>
              <a:spcAft>
                <a:spcPts val="533"/>
              </a:spcAft>
              <a:buSzPts val="2133"/>
              <a:buNone/>
              <a:defRPr sz="2133" b="1"/>
            </a:lvl9pPr>
          </a:lstStyle>
          <a:p>
            <a:endParaRPr/>
          </a:p>
        </p:txBody>
      </p:sp>
      <p:sp>
        <p:nvSpPr>
          <p:cNvPr id="71" name="Google Shape;71;p85"/>
          <p:cNvSpPr txBox="1">
            <a:spLocks noGrp="1"/>
          </p:cNvSpPr>
          <p:nvPr>
            <p:ph type="body" idx="2"/>
          </p:nvPr>
        </p:nvSpPr>
        <p:spPr>
          <a:xfrm>
            <a:off x="1463040" y="3443112"/>
            <a:ext cx="6583680" cy="4504267"/>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72" name="Google Shape;72;p85"/>
          <p:cNvSpPr txBox="1">
            <a:spLocks noGrp="1"/>
          </p:cNvSpPr>
          <p:nvPr>
            <p:ph type="body" idx="3"/>
          </p:nvPr>
        </p:nvSpPr>
        <p:spPr>
          <a:xfrm>
            <a:off x="8290560" y="2461403"/>
            <a:ext cx="6583680" cy="98170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600"/>
              </a:spcBef>
              <a:spcAft>
                <a:spcPts val="0"/>
              </a:spcAft>
              <a:buSzPts val="2667"/>
              <a:buNone/>
              <a:defRPr sz="2667" b="0" cap="none">
                <a:solidFill>
                  <a:schemeClr val="dk2"/>
                </a:solidFill>
              </a:defRPr>
            </a:lvl1pPr>
            <a:lvl2pPr marL="914400" lvl="1" indent="-228600" algn="l">
              <a:lnSpc>
                <a:spcPct val="90000"/>
              </a:lnSpc>
              <a:spcBef>
                <a:spcPts val="267"/>
              </a:spcBef>
              <a:spcAft>
                <a:spcPts val="0"/>
              </a:spcAft>
              <a:buSzPts val="2667"/>
              <a:buNone/>
              <a:defRPr sz="2667" b="1"/>
            </a:lvl2pPr>
            <a:lvl3pPr marL="1371600" lvl="2" indent="-228600" algn="l">
              <a:lnSpc>
                <a:spcPct val="90000"/>
              </a:lnSpc>
              <a:spcBef>
                <a:spcPts val="533"/>
              </a:spcBef>
              <a:spcAft>
                <a:spcPts val="0"/>
              </a:spcAft>
              <a:buSzPts val="2400"/>
              <a:buNone/>
              <a:defRPr sz="2400" b="1"/>
            </a:lvl3pPr>
            <a:lvl4pPr marL="1828800" lvl="3" indent="-228600" algn="l">
              <a:lnSpc>
                <a:spcPct val="90000"/>
              </a:lnSpc>
              <a:spcBef>
                <a:spcPts val="533"/>
              </a:spcBef>
              <a:spcAft>
                <a:spcPts val="0"/>
              </a:spcAft>
              <a:buSzPts val="2133"/>
              <a:buNone/>
              <a:defRPr sz="2133" b="1"/>
            </a:lvl4pPr>
            <a:lvl5pPr marL="2286000" lvl="4" indent="-228600" algn="l">
              <a:lnSpc>
                <a:spcPct val="90000"/>
              </a:lnSpc>
              <a:spcBef>
                <a:spcPts val="533"/>
              </a:spcBef>
              <a:spcAft>
                <a:spcPts val="0"/>
              </a:spcAft>
              <a:buSzPts val="2133"/>
              <a:buNone/>
              <a:defRPr sz="2133" b="1"/>
            </a:lvl5pPr>
            <a:lvl6pPr marL="2743200" lvl="5" indent="-228600" algn="l">
              <a:lnSpc>
                <a:spcPct val="90000"/>
              </a:lnSpc>
              <a:spcBef>
                <a:spcPts val="533"/>
              </a:spcBef>
              <a:spcAft>
                <a:spcPts val="0"/>
              </a:spcAft>
              <a:buSzPts val="2133"/>
              <a:buNone/>
              <a:defRPr sz="2133" b="1"/>
            </a:lvl6pPr>
            <a:lvl7pPr marL="3200400" lvl="6" indent="-228600" algn="l">
              <a:lnSpc>
                <a:spcPct val="90000"/>
              </a:lnSpc>
              <a:spcBef>
                <a:spcPts val="533"/>
              </a:spcBef>
              <a:spcAft>
                <a:spcPts val="0"/>
              </a:spcAft>
              <a:buSzPts val="2133"/>
              <a:buNone/>
              <a:defRPr sz="2133" b="1"/>
            </a:lvl7pPr>
            <a:lvl8pPr marL="3657600" lvl="7" indent="-228600" algn="l">
              <a:lnSpc>
                <a:spcPct val="90000"/>
              </a:lnSpc>
              <a:spcBef>
                <a:spcPts val="533"/>
              </a:spcBef>
              <a:spcAft>
                <a:spcPts val="0"/>
              </a:spcAft>
              <a:buSzPts val="2133"/>
              <a:buNone/>
              <a:defRPr sz="2133" b="1"/>
            </a:lvl8pPr>
            <a:lvl9pPr marL="4114800" lvl="8" indent="-228600" algn="l">
              <a:lnSpc>
                <a:spcPct val="90000"/>
              </a:lnSpc>
              <a:spcBef>
                <a:spcPts val="533"/>
              </a:spcBef>
              <a:spcAft>
                <a:spcPts val="533"/>
              </a:spcAft>
              <a:buSzPts val="2133"/>
              <a:buNone/>
              <a:defRPr sz="2133" b="1"/>
            </a:lvl9pPr>
          </a:lstStyle>
          <a:p>
            <a:endParaRPr/>
          </a:p>
        </p:txBody>
      </p:sp>
      <p:sp>
        <p:nvSpPr>
          <p:cNvPr id="73" name="Google Shape;73;p85"/>
          <p:cNvSpPr txBox="1">
            <a:spLocks noGrp="1"/>
          </p:cNvSpPr>
          <p:nvPr>
            <p:ph type="body" idx="4"/>
          </p:nvPr>
        </p:nvSpPr>
        <p:spPr>
          <a:xfrm>
            <a:off x="8290560" y="3443112"/>
            <a:ext cx="6583680" cy="4504267"/>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600"/>
              </a:spcBef>
              <a:spcAft>
                <a:spcPts val="0"/>
              </a:spcAft>
              <a:buSzPts val="1800"/>
              <a:buChar char=" "/>
              <a:defRPr/>
            </a:lvl1pPr>
            <a:lvl2pPr marL="914400" lvl="1" indent="-342900" algn="l">
              <a:lnSpc>
                <a:spcPct val="90000"/>
              </a:lnSpc>
              <a:spcBef>
                <a:spcPts val="267"/>
              </a:spcBef>
              <a:spcAft>
                <a:spcPts val="0"/>
              </a:spcAft>
              <a:buSzPts val="1800"/>
              <a:buChar char="◦"/>
              <a:defRPr/>
            </a:lvl2pPr>
            <a:lvl3pPr marL="1371600" lvl="2" indent="-342900" algn="l">
              <a:lnSpc>
                <a:spcPct val="90000"/>
              </a:lnSpc>
              <a:spcBef>
                <a:spcPts val="533"/>
              </a:spcBef>
              <a:spcAft>
                <a:spcPts val="0"/>
              </a:spcAft>
              <a:buSzPts val="1800"/>
              <a:buChar char="◦"/>
              <a:defRPr/>
            </a:lvl3pPr>
            <a:lvl4pPr marL="1828800" lvl="3" indent="-342900" algn="l">
              <a:lnSpc>
                <a:spcPct val="90000"/>
              </a:lnSpc>
              <a:spcBef>
                <a:spcPts val="533"/>
              </a:spcBef>
              <a:spcAft>
                <a:spcPts val="0"/>
              </a:spcAft>
              <a:buSzPts val="1800"/>
              <a:buChar char="◦"/>
              <a:defRPr/>
            </a:lvl4pPr>
            <a:lvl5pPr marL="2286000" lvl="4" indent="-342900" algn="l">
              <a:lnSpc>
                <a:spcPct val="90000"/>
              </a:lnSpc>
              <a:spcBef>
                <a:spcPts val="533"/>
              </a:spcBef>
              <a:spcAft>
                <a:spcPts val="0"/>
              </a:spcAft>
              <a:buSzPts val="1800"/>
              <a:buChar char="◦"/>
              <a:defRPr/>
            </a:lvl5pPr>
            <a:lvl6pPr marL="2743200" lvl="5" indent="-342900" algn="l">
              <a:lnSpc>
                <a:spcPct val="90000"/>
              </a:lnSpc>
              <a:spcBef>
                <a:spcPts val="533"/>
              </a:spcBef>
              <a:spcAft>
                <a:spcPts val="0"/>
              </a:spcAft>
              <a:buSzPts val="1800"/>
              <a:buChar char="◦"/>
              <a:defRPr/>
            </a:lvl6pPr>
            <a:lvl7pPr marL="3200400" lvl="6" indent="-342900" algn="l">
              <a:lnSpc>
                <a:spcPct val="90000"/>
              </a:lnSpc>
              <a:spcBef>
                <a:spcPts val="533"/>
              </a:spcBef>
              <a:spcAft>
                <a:spcPts val="0"/>
              </a:spcAft>
              <a:buSzPts val="1800"/>
              <a:buChar char="◦"/>
              <a:defRPr/>
            </a:lvl7pPr>
            <a:lvl8pPr marL="3657600" lvl="7" indent="-342900" algn="l">
              <a:lnSpc>
                <a:spcPct val="90000"/>
              </a:lnSpc>
              <a:spcBef>
                <a:spcPts val="533"/>
              </a:spcBef>
              <a:spcAft>
                <a:spcPts val="0"/>
              </a:spcAft>
              <a:buSzPts val="1800"/>
              <a:buChar char="◦"/>
              <a:defRPr/>
            </a:lvl8pPr>
            <a:lvl9pPr marL="4114800" lvl="8" indent="-342900" algn="l">
              <a:lnSpc>
                <a:spcPct val="90000"/>
              </a:lnSpc>
              <a:spcBef>
                <a:spcPts val="533"/>
              </a:spcBef>
              <a:spcAft>
                <a:spcPts val="533"/>
              </a:spcAft>
              <a:buSzPts val="1800"/>
              <a:buChar char="◦"/>
              <a:defRPr/>
            </a:lvl9pPr>
          </a:lstStyle>
          <a:p>
            <a:endParaRPr/>
          </a:p>
        </p:txBody>
      </p:sp>
      <p:sp>
        <p:nvSpPr>
          <p:cNvPr id="74" name="Google Shape;74;p85"/>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5"/>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5"/>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pn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6"/>
          <p:cNvSpPr/>
          <p:nvPr/>
        </p:nvSpPr>
        <p:spPr>
          <a:xfrm>
            <a:off x="1" y="8534400"/>
            <a:ext cx="16256001" cy="609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76"/>
          <p:cNvSpPr/>
          <p:nvPr/>
        </p:nvSpPr>
        <p:spPr>
          <a:xfrm>
            <a:off x="1" y="8445755"/>
            <a:ext cx="16256001" cy="87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76"/>
          <p:cNvSpPr txBox="1">
            <a:spLocks noGrp="1"/>
          </p:cNvSpPr>
          <p:nvPr>
            <p:ph type="title"/>
          </p:nvPr>
        </p:nvSpPr>
        <p:spPr>
          <a:xfrm>
            <a:off x="1463040" y="382138"/>
            <a:ext cx="13411200" cy="1934343"/>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6400"/>
              <a:buFont typeface="Calibri"/>
              <a:buNone/>
              <a:defRPr sz="64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76"/>
          <p:cNvSpPr txBox="1">
            <a:spLocks noGrp="1"/>
          </p:cNvSpPr>
          <p:nvPr>
            <p:ph type="body" idx="1"/>
          </p:nvPr>
        </p:nvSpPr>
        <p:spPr>
          <a:xfrm>
            <a:off x="1463040" y="2460979"/>
            <a:ext cx="13411200" cy="5364480"/>
          </a:xfrm>
          <a:prstGeom prst="rect">
            <a:avLst/>
          </a:prstGeom>
          <a:noFill/>
          <a:ln>
            <a:noFill/>
          </a:ln>
        </p:spPr>
        <p:txBody>
          <a:bodyPr spcFirstLastPara="1" wrap="square" lIns="0" tIns="45700" rIns="0" bIns="45700" anchor="t" anchorCtr="0">
            <a:normAutofit/>
          </a:bodyPr>
          <a:lstStyle>
            <a:lvl1pPr marL="457200" marR="0" lvl="0" indent="-397954" algn="l" rtl="0">
              <a:lnSpc>
                <a:spcPct val="90000"/>
              </a:lnSpc>
              <a:spcBef>
                <a:spcPts val="1600"/>
              </a:spcBef>
              <a:spcAft>
                <a:spcPts val="0"/>
              </a:spcAft>
              <a:buClr>
                <a:schemeClr val="accent1"/>
              </a:buClr>
              <a:buSzPts val="2667"/>
              <a:buFont typeface="Calibri"/>
              <a:buChar char=" "/>
              <a:defRPr sz="2667"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267"/>
              </a:spcBef>
              <a:spcAft>
                <a:spcPts val="0"/>
              </a:spcAft>
              <a:buClr>
                <a:schemeClr val="accent1"/>
              </a:buClr>
              <a:buSzPts val="2400"/>
              <a:buFont typeface="Calibri"/>
              <a:buChar char="◦"/>
              <a:defRPr sz="2400" b="0" i="0" u="none" strike="noStrike" cap="none">
                <a:solidFill>
                  <a:srgbClr val="3F3F3F"/>
                </a:solidFill>
                <a:latin typeface="Calibri"/>
                <a:ea typeface="Calibri"/>
                <a:cs typeface="Calibri"/>
                <a:sym typeface="Calibri"/>
              </a:defRPr>
            </a:lvl2pPr>
            <a:lvl3pPr marL="1371600" marR="0" lvl="2"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3pPr>
            <a:lvl4pPr marL="1828800" marR="0" lvl="3"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4pPr>
            <a:lvl5pPr marL="2286000" marR="0" lvl="4"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5pPr>
            <a:lvl6pPr marL="2743200" marR="0" lvl="5"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6pPr>
            <a:lvl7pPr marL="3200400" marR="0" lvl="6"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7pPr>
            <a:lvl8pPr marL="3657600" marR="0" lvl="7" indent="-347154" algn="l" rtl="0">
              <a:lnSpc>
                <a:spcPct val="90000"/>
              </a:lnSpc>
              <a:spcBef>
                <a:spcPts val="533"/>
              </a:spcBef>
              <a:spcAft>
                <a:spcPts val="0"/>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8pPr>
            <a:lvl9pPr marL="4114800" marR="0" lvl="8" indent="-347154" algn="l" rtl="0">
              <a:lnSpc>
                <a:spcPct val="90000"/>
              </a:lnSpc>
              <a:spcBef>
                <a:spcPts val="533"/>
              </a:spcBef>
              <a:spcAft>
                <a:spcPts val="533"/>
              </a:spcAft>
              <a:buClr>
                <a:schemeClr val="accent1"/>
              </a:buClr>
              <a:buSzPts val="1867"/>
              <a:buFont typeface="Calibri"/>
              <a:buChar char="◦"/>
              <a:defRPr sz="1867" b="0" i="0" u="none" strike="noStrike" cap="none">
                <a:solidFill>
                  <a:srgbClr val="3F3F3F"/>
                </a:solidFill>
                <a:latin typeface="Calibri"/>
                <a:ea typeface="Calibri"/>
                <a:cs typeface="Calibri"/>
                <a:sym typeface="Calibri"/>
              </a:defRPr>
            </a:lvl9pPr>
          </a:lstStyle>
          <a:p>
            <a:endParaRPr/>
          </a:p>
        </p:txBody>
      </p:sp>
      <p:sp>
        <p:nvSpPr>
          <p:cNvPr id="10" name="Google Shape;10;p76"/>
          <p:cNvSpPr txBox="1">
            <a:spLocks noGrp="1"/>
          </p:cNvSpPr>
          <p:nvPr>
            <p:ph type="dt" idx="10"/>
          </p:nvPr>
        </p:nvSpPr>
        <p:spPr>
          <a:xfrm>
            <a:off x="1463041" y="8613048"/>
            <a:ext cx="3296361"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6"/>
          <p:cNvSpPr txBox="1">
            <a:spLocks noGrp="1"/>
          </p:cNvSpPr>
          <p:nvPr>
            <p:ph type="ftr" idx="11"/>
          </p:nvPr>
        </p:nvSpPr>
        <p:spPr>
          <a:xfrm>
            <a:off x="4914914" y="8613048"/>
            <a:ext cx="643040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6"/>
          <p:cNvSpPr txBox="1">
            <a:spLocks noGrp="1"/>
          </p:cNvSpPr>
          <p:nvPr>
            <p:ph type="sldNum" idx="12"/>
          </p:nvPr>
        </p:nvSpPr>
        <p:spPr>
          <a:xfrm>
            <a:off x="13200611" y="8613048"/>
            <a:ext cx="1749367"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FFFFFF"/>
                </a:solidFill>
                <a:latin typeface="Calibri"/>
                <a:ea typeface="Calibri"/>
                <a:cs typeface="Calibri"/>
                <a:sym typeface="Calibri"/>
              </a:defRPr>
            </a:lvl1pPr>
            <a:lvl2pPr marL="0" marR="0" lvl="1" indent="0" algn="r" rtl="0">
              <a:spcBef>
                <a:spcPts val="0"/>
              </a:spcBef>
              <a:buNone/>
              <a:defRPr sz="1400" b="0" i="0" u="none" strike="noStrike" cap="none">
                <a:solidFill>
                  <a:srgbClr val="FFFFFF"/>
                </a:solidFill>
                <a:latin typeface="Calibri"/>
                <a:ea typeface="Calibri"/>
                <a:cs typeface="Calibri"/>
                <a:sym typeface="Calibri"/>
              </a:defRPr>
            </a:lvl2pPr>
            <a:lvl3pPr marL="0" marR="0" lvl="2" indent="0" algn="r" rtl="0">
              <a:spcBef>
                <a:spcPts val="0"/>
              </a:spcBef>
              <a:buNone/>
              <a:defRPr sz="1400" b="0" i="0" u="none" strike="noStrike" cap="none">
                <a:solidFill>
                  <a:srgbClr val="FFFFFF"/>
                </a:solidFill>
                <a:latin typeface="Calibri"/>
                <a:ea typeface="Calibri"/>
                <a:cs typeface="Calibri"/>
                <a:sym typeface="Calibri"/>
              </a:defRPr>
            </a:lvl3pPr>
            <a:lvl4pPr marL="0" marR="0" lvl="3" indent="0" algn="r" rtl="0">
              <a:spcBef>
                <a:spcPts val="0"/>
              </a:spcBef>
              <a:buNone/>
              <a:defRPr sz="1400" b="0" i="0" u="none" strike="noStrike" cap="none">
                <a:solidFill>
                  <a:srgbClr val="FFFFFF"/>
                </a:solidFill>
                <a:latin typeface="Calibri"/>
                <a:ea typeface="Calibri"/>
                <a:cs typeface="Calibri"/>
                <a:sym typeface="Calibri"/>
              </a:defRPr>
            </a:lvl4pPr>
            <a:lvl5pPr marL="0" marR="0" lvl="4" indent="0" algn="r" rtl="0">
              <a:spcBef>
                <a:spcPts val="0"/>
              </a:spcBef>
              <a:buNone/>
              <a:defRPr sz="1400" b="0" i="0" u="none" strike="noStrike" cap="none">
                <a:solidFill>
                  <a:srgbClr val="FFFFFF"/>
                </a:solidFill>
                <a:latin typeface="Calibri"/>
                <a:ea typeface="Calibri"/>
                <a:cs typeface="Calibri"/>
                <a:sym typeface="Calibri"/>
              </a:defRPr>
            </a:lvl5pPr>
            <a:lvl6pPr marL="0" marR="0" lvl="5" indent="0" algn="r" rtl="0">
              <a:spcBef>
                <a:spcPts val="0"/>
              </a:spcBef>
              <a:buNone/>
              <a:defRPr sz="1400" b="0" i="0" u="none" strike="noStrike" cap="none">
                <a:solidFill>
                  <a:srgbClr val="FFFFFF"/>
                </a:solidFill>
                <a:latin typeface="Calibri"/>
                <a:ea typeface="Calibri"/>
                <a:cs typeface="Calibri"/>
                <a:sym typeface="Calibri"/>
              </a:defRPr>
            </a:lvl6pPr>
            <a:lvl7pPr marL="0" marR="0" lvl="6" indent="0" algn="r" rtl="0">
              <a:spcBef>
                <a:spcPts val="0"/>
              </a:spcBef>
              <a:buNone/>
              <a:defRPr sz="1400" b="0" i="0" u="none" strike="noStrike" cap="none">
                <a:solidFill>
                  <a:srgbClr val="FFFFFF"/>
                </a:solidFill>
                <a:latin typeface="Calibri"/>
                <a:ea typeface="Calibri"/>
                <a:cs typeface="Calibri"/>
                <a:sym typeface="Calibri"/>
              </a:defRPr>
            </a:lvl7pPr>
            <a:lvl8pPr marL="0" marR="0" lvl="7" indent="0" algn="r" rtl="0">
              <a:spcBef>
                <a:spcPts val="0"/>
              </a:spcBef>
              <a:buNone/>
              <a:defRPr sz="1400" b="0" i="0" u="none" strike="noStrike" cap="none">
                <a:solidFill>
                  <a:srgbClr val="FFFFFF"/>
                </a:solidFill>
                <a:latin typeface="Calibri"/>
                <a:ea typeface="Calibri"/>
                <a:cs typeface="Calibri"/>
                <a:sym typeface="Calibri"/>
              </a:defRPr>
            </a:lvl8pPr>
            <a:lvl9pPr marL="0" marR="0" lvl="8" indent="0" algn="r" rtl="0">
              <a:spcBef>
                <a:spcPts val="0"/>
              </a:spcBef>
              <a:buNone/>
              <a:defRPr sz="14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 name="Google Shape;13;p76"/>
          <p:cNvCxnSpPr/>
          <p:nvPr/>
        </p:nvCxnSpPr>
        <p:spPr>
          <a:xfrm>
            <a:off x="1591376" y="2317127"/>
            <a:ext cx="13289280" cy="0"/>
          </a:xfrm>
          <a:prstGeom prst="straightConnector1">
            <a:avLst/>
          </a:prstGeom>
          <a:noFill/>
          <a:ln w="9525" cap="flat" cmpd="sng">
            <a:solidFill>
              <a:srgbClr val="7F7F7F"/>
            </a:solidFill>
            <a:prstDash val="solid"/>
            <a:round/>
            <a:headEnd type="none" w="sm" len="sm"/>
            <a:tailEnd type="none" w="sm" len="sm"/>
          </a:ln>
        </p:spPr>
      </p:cxnSp>
      <p:pic>
        <p:nvPicPr>
          <p:cNvPr id="14" name="Google Shape;14;p76"/>
          <p:cNvPicPr preferRelativeResize="0"/>
          <p:nvPr/>
        </p:nvPicPr>
        <p:blipFill rotWithShape="1">
          <a:blip r:embed="rId17">
            <a:alphaModFix/>
          </a:blip>
          <a:srcRect/>
          <a:stretch/>
        </p:blipFill>
        <p:spPr>
          <a:xfrm>
            <a:off x="344988" y="-49079"/>
            <a:ext cx="4260880" cy="14554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8" Type="http://schemas.openxmlformats.org/officeDocument/2006/relationships/image" Target="../media/image23.png" /><Relationship Id="rId13" Type="http://schemas.openxmlformats.org/officeDocument/2006/relationships/image" Target="../media/image28.png" /><Relationship Id="rId3" Type="http://schemas.openxmlformats.org/officeDocument/2006/relationships/image" Target="../media/image18.jpeg" /><Relationship Id="rId7" Type="http://schemas.openxmlformats.org/officeDocument/2006/relationships/image" Target="../media/image22.png" /><Relationship Id="rId12" Type="http://schemas.openxmlformats.org/officeDocument/2006/relationships/image" Target="../media/image27.png" /><Relationship Id="rId17" Type="http://schemas.openxmlformats.org/officeDocument/2006/relationships/image" Target="../media/image32.png" /><Relationship Id="rId2" Type="http://schemas.openxmlformats.org/officeDocument/2006/relationships/notesSlide" Target="../notesSlides/notesSlide17.xml" /><Relationship Id="rId16" Type="http://schemas.openxmlformats.org/officeDocument/2006/relationships/image" Target="../media/image31.png" /><Relationship Id="rId1" Type="http://schemas.openxmlformats.org/officeDocument/2006/relationships/slideLayout" Target="../slideLayouts/slideLayout2.xml" /><Relationship Id="rId6" Type="http://schemas.openxmlformats.org/officeDocument/2006/relationships/image" Target="../media/image21.png" /><Relationship Id="rId11" Type="http://schemas.openxmlformats.org/officeDocument/2006/relationships/image" Target="../media/image26.png" /><Relationship Id="rId5" Type="http://schemas.openxmlformats.org/officeDocument/2006/relationships/image" Target="../media/image20.jpeg" /><Relationship Id="rId15" Type="http://schemas.openxmlformats.org/officeDocument/2006/relationships/image" Target="../media/image30.png" /><Relationship Id="rId10" Type="http://schemas.openxmlformats.org/officeDocument/2006/relationships/image" Target="../media/image25.png" /><Relationship Id="rId4" Type="http://schemas.openxmlformats.org/officeDocument/2006/relationships/image" Target="../media/image19.jpeg" /><Relationship Id="rId9" Type="http://schemas.openxmlformats.org/officeDocument/2006/relationships/image" Target="../media/image24.png" /><Relationship Id="rId14" Type="http://schemas.openxmlformats.org/officeDocument/2006/relationships/image" Target="../media/image29.png"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8" Type="http://schemas.openxmlformats.org/officeDocument/2006/relationships/image" Target="../media/image38.png" /><Relationship Id="rId3" Type="http://schemas.openxmlformats.org/officeDocument/2006/relationships/image" Target="../media/image33.png" /><Relationship Id="rId7" Type="http://schemas.openxmlformats.org/officeDocument/2006/relationships/image" Target="../media/image37.png" /><Relationship Id="rId2" Type="http://schemas.openxmlformats.org/officeDocument/2006/relationships/notesSlide" Target="../notesSlides/notesSlide20.xml" /><Relationship Id="rId1" Type="http://schemas.openxmlformats.org/officeDocument/2006/relationships/slideLayout" Target="../slideLayouts/slideLayout4.xml" /><Relationship Id="rId6" Type="http://schemas.openxmlformats.org/officeDocument/2006/relationships/image" Target="../media/image36.png" /><Relationship Id="rId5" Type="http://schemas.openxmlformats.org/officeDocument/2006/relationships/image" Target="../media/image35.png" /><Relationship Id="rId10" Type="http://schemas.openxmlformats.org/officeDocument/2006/relationships/image" Target="../media/image40.png" /><Relationship Id="rId4" Type="http://schemas.openxmlformats.org/officeDocument/2006/relationships/image" Target="../media/image34.png" /><Relationship Id="rId9" Type="http://schemas.openxmlformats.org/officeDocument/2006/relationships/image" Target="../media/image39.png"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notesSlide" Target="../notesSlides/notesSlide23.xml" /><Relationship Id="rId1" Type="http://schemas.openxmlformats.org/officeDocument/2006/relationships/slideLayout" Target="../slideLayouts/slideLayout4.xml" /><Relationship Id="rId4" Type="http://schemas.openxmlformats.org/officeDocument/2006/relationships/image" Target="../media/image43.png"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8" Type="http://schemas.openxmlformats.org/officeDocument/2006/relationships/image" Target="../media/image50.png" /><Relationship Id="rId3" Type="http://schemas.openxmlformats.org/officeDocument/2006/relationships/image" Target="../media/image45.png" /><Relationship Id="rId7" Type="http://schemas.openxmlformats.org/officeDocument/2006/relationships/image" Target="../media/image49.png" /><Relationship Id="rId2" Type="http://schemas.openxmlformats.org/officeDocument/2006/relationships/notesSlide" Target="../notesSlides/notesSlide31.xml" /><Relationship Id="rId1" Type="http://schemas.openxmlformats.org/officeDocument/2006/relationships/slideLayout" Target="../slideLayouts/slideLayout2.xml" /><Relationship Id="rId6" Type="http://schemas.openxmlformats.org/officeDocument/2006/relationships/image" Target="../media/image48.png" /><Relationship Id="rId5" Type="http://schemas.openxmlformats.org/officeDocument/2006/relationships/image" Target="../media/image47.png" /><Relationship Id="rId10" Type="http://schemas.openxmlformats.org/officeDocument/2006/relationships/image" Target="../media/image52.png" /><Relationship Id="rId4" Type="http://schemas.openxmlformats.org/officeDocument/2006/relationships/image" Target="../media/image46.png" /><Relationship Id="rId9" Type="http://schemas.openxmlformats.org/officeDocument/2006/relationships/image" Target="../media/image51.png"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8" Type="http://schemas.openxmlformats.org/officeDocument/2006/relationships/image" Target="../media/image58.png" /><Relationship Id="rId13" Type="http://schemas.openxmlformats.org/officeDocument/2006/relationships/image" Target="../media/image63.png" /><Relationship Id="rId18" Type="http://schemas.openxmlformats.org/officeDocument/2006/relationships/image" Target="../media/image68.png" /><Relationship Id="rId3" Type="http://schemas.openxmlformats.org/officeDocument/2006/relationships/image" Target="../media/image53.png" /><Relationship Id="rId7" Type="http://schemas.openxmlformats.org/officeDocument/2006/relationships/image" Target="../media/image57.png" /><Relationship Id="rId12" Type="http://schemas.openxmlformats.org/officeDocument/2006/relationships/image" Target="../media/image62.png" /><Relationship Id="rId17" Type="http://schemas.openxmlformats.org/officeDocument/2006/relationships/image" Target="../media/image67.png" /><Relationship Id="rId2" Type="http://schemas.openxmlformats.org/officeDocument/2006/relationships/notesSlide" Target="../notesSlides/notesSlide35.xml" /><Relationship Id="rId16" Type="http://schemas.openxmlformats.org/officeDocument/2006/relationships/image" Target="../media/image66.png" /><Relationship Id="rId1" Type="http://schemas.openxmlformats.org/officeDocument/2006/relationships/slideLayout" Target="../slideLayouts/slideLayout2.xml" /><Relationship Id="rId6" Type="http://schemas.openxmlformats.org/officeDocument/2006/relationships/image" Target="../media/image56.png" /><Relationship Id="rId11" Type="http://schemas.openxmlformats.org/officeDocument/2006/relationships/image" Target="../media/image61.png" /><Relationship Id="rId5" Type="http://schemas.openxmlformats.org/officeDocument/2006/relationships/image" Target="../media/image55.png" /><Relationship Id="rId15" Type="http://schemas.openxmlformats.org/officeDocument/2006/relationships/image" Target="../media/image65.png" /><Relationship Id="rId10" Type="http://schemas.openxmlformats.org/officeDocument/2006/relationships/image" Target="../media/image60.png" /><Relationship Id="rId4" Type="http://schemas.openxmlformats.org/officeDocument/2006/relationships/image" Target="../media/image54.png" /><Relationship Id="rId9" Type="http://schemas.openxmlformats.org/officeDocument/2006/relationships/image" Target="../media/image59.png" /><Relationship Id="rId14" Type="http://schemas.openxmlformats.org/officeDocument/2006/relationships/image" Target="../media/image64.png" /></Relationships>
</file>

<file path=ppt/slides/_rels/slide36.xml.rels><?xml version="1.0" encoding="UTF-8" standalone="yes"?>
<Relationships xmlns="http://schemas.openxmlformats.org/package/2006/relationships"><Relationship Id="rId3" Type="http://schemas.openxmlformats.org/officeDocument/2006/relationships/hyperlink" Target="https://webgate.ec.europa.eu/app-forms/af-ui-opportunities/" TargetMode="External" /><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69.jpeg" /><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 /><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70.png" /><Relationship Id="rId2" Type="http://schemas.openxmlformats.org/officeDocument/2006/relationships/notesSlide" Target="../notesSlides/notesSlide46.xml" /><Relationship Id="rId1" Type="http://schemas.openxmlformats.org/officeDocument/2006/relationships/slideLayout" Target="../slideLayouts/slideLayout4.xml" /><Relationship Id="rId4" Type="http://schemas.openxmlformats.org/officeDocument/2006/relationships/image" Target="../media/image71.png" /></Relationships>
</file>

<file path=ppt/slides/_rels/slide47.xml.rels><?xml version="1.0" encoding="UTF-8" standalone="yes"?>
<Relationships xmlns="http://schemas.openxmlformats.org/package/2006/relationships"><Relationship Id="rId3" Type="http://schemas.openxmlformats.org/officeDocument/2006/relationships/hyperlink" Target="https://ec.europa.eu/programmes/erasmus-plus/resources/quality-standards-courses-under-key-action-1-learning-mobility-individuals_en" TargetMode="External" /><Relationship Id="rId7" Type="http://schemas.openxmlformats.org/officeDocument/2006/relationships/hyperlink" Target="https://www.schooleducationgateway.eu/en/pub/opportunities/mobility.cfm" TargetMode="External" /><Relationship Id="rId2" Type="http://schemas.openxmlformats.org/officeDocument/2006/relationships/notesSlide" Target="../notesSlides/notesSlide47.xml" /><Relationship Id="rId1" Type="http://schemas.openxmlformats.org/officeDocument/2006/relationships/slideLayout" Target="../slideLayouts/slideLayout2.xml" /><Relationship Id="rId6" Type="http://schemas.openxmlformats.org/officeDocument/2006/relationships/hyperlink" Target="https://www.schooleducationgateway.eu/en/pub/teacher_academy/catalogue.cfm" TargetMode="External" /><Relationship Id="rId5" Type="http://schemas.openxmlformats.org/officeDocument/2006/relationships/hyperlink" Target="https://www.schooleducationgateway.eu/en/pub/resources/tutorials/how_to_select_a_teacher_traini.htm" TargetMode="External" /><Relationship Id="rId4" Type="http://schemas.openxmlformats.org/officeDocument/2006/relationships/hyperlink" Target="https://www.schooleducationgateway.eu/en/pub/index.htm" TargetMode="Externa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5.xml" /><Relationship Id="rId1" Type="http://schemas.openxmlformats.org/officeDocument/2006/relationships/slideLayout" Target="../slideLayouts/slideLayout8.xml" /><Relationship Id="rId4" Type="http://schemas.openxmlformats.org/officeDocument/2006/relationships/image" Target="../media/image8.jpeg" /></Relationships>
</file>

<file path=ppt/slides/_rels/slide50.xml.rels><?xml version="1.0" encoding="UTF-8" standalone="yes"?>
<Relationships xmlns="http://schemas.openxmlformats.org/package/2006/relationships"><Relationship Id="rId3" Type="http://schemas.openxmlformats.org/officeDocument/2006/relationships/image" Target="../media/image72.jpeg" /><Relationship Id="rId2" Type="http://schemas.openxmlformats.org/officeDocument/2006/relationships/notesSlide" Target="../notesSlides/notesSlide50.xml" /><Relationship Id="rId1" Type="http://schemas.openxmlformats.org/officeDocument/2006/relationships/slideLayout" Target="../slideLayouts/slideLayout4.xml" /><Relationship Id="rId4" Type="http://schemas.openxmlformats.org/officeDocument/2006/relationships/image" Target="../media/image73.png"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Relationship Id="rId3" Type="http://schemas.openxmlformats.org/officeDocument/2006/relationships/hyperlink" Target="https://webgate.ec.europa.eu/app-forms/af-ui-opportunities/" TargetMode="External" /><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69.jpeg" /><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74.png" /><Relationship Id="rId2" Type="http://schemas.openxmlformats.org/officeDocument/2006/relationships/notesSlide" Target="../notesSlides/notesSlide64.xml" /><Relationship Id="rId1" Type="http://schemas.openxmlformats.org/officeDocument/2006/relationships/slideLayout" Target="../slideLayouts/slideLayout4.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hyperlink" Target="https://webgate.ec.europa.eu/app-forms/af-ui-opportunities/" TargetMode="External" /><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 /><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 /><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3" Type="http://schemas.openxmlformats.org/officeDocument/2006/relationships/image" Target="../media/image75.jpeg" /><Relationship Id="rId2" Type="http://schemas.openxmlformats.org/officeDocument/2006/relationships/notesSlide" Target="../notesSlides/notesSlide77.xml"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Relationship Id="rId3" Type="http://schemas.openxmlformats.org/officeDocument/2006/relationships/image" Target="../media/image76.png" /><Relationship Id="rId2" Type="http://schemas.openxmlformats.org/officeDocument/2006/relationships/notesSlide" Target="../notesSlides/notesSlide78.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77.png" /><Relationship Id="rId2" Type="http://schemas.openxmlformats.org/officeDocument/2006/relationships/notesSlide" Target="../notesSlides/notesSlide79.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Relationship Id="rId3" Type="http://schemas.openxmlformats.org/officeDocument/2006/relationships/hyperlink" Target="https://webgate.ec.europa.eu/app-forms/af-ui-opportunities/" TargetMode="External" /><Relationship Id="rId2" Type="http://schemas.openxmlformats.org/officeDocument/2006/relationships/notesSlide" Target="../notesSlides/notesSlide80.xml" /><Relationship Id="rId1" Type="http://schemas.openxmlformats.org/officeDocument/2006/relationships/slideLayout" Target="../slideLayouts/slideLayout2.xml" /><Relationship Id="rId6" Type="http://schemas.openxmlformats.org/officeDocument/2006/relationships/hyperlink" Target="https://webgate.ec.europa.eu/cas/login?loginRequestId=ECAS_LR-10158332-fkmnKxrsEeoKxPHPjxubNUERWzqrb2oX2NVmzMb9ErwJ73bFHSeqc1zQC1tJ4DLCgXCJ8mfYYMqECh5lsCKTR5W-yntOf97TTHqpWj1k3JizzhW-Av59Xibkqf6Z9MolANdX3jM7EpIYzUzubs9jvguRux5Nndohmy3zT4FZbitCcPIhMgKCzuJgS8bbVvj9FGMG1dS" TargetMode="External" /><Relationship Id="rId5" Type="http://schemas.openxmlformats.org/officeDocument/2006/relationships/hyperlink" Target="https://webgate.ec.europa.eu/erasmus-esc/organisation-registration/screen/home" TargetMode="External" /><Relationship Id="rId4" Type="http://schemas.openxmlformats.org/officeDocument/2006/relationships/hyperlink" Target="https://webgate.ec.europa.eu/cas/eim/external/register.cgi" TargetMode="External" /></Relationships>
</file>

<file path=ppt/slides/_rels/slide81.xml.rels><?xml version="1.0" encoding="UTF-8" standalone="yes"?>
<Relationships xmlns="http://schemas.openxmlformats.org/package/2006/relationships"><Relationship Id="rId8" Type="http://schemas.openxmlformats.org/officeDocument/2006/relationships/hyperlink" Target="https://www.etwinning.net/en/pub/index.htm" TargetMode="External" /><Relationship Id="rId3" Type="http://schemas.openxmlformats.org/officeDocument/2006/relationships/hyperlink" Target="https://ec.europa.eu/programmes/erasmus-plus/calls/2020-erasmus-accreditation_en" TargetMode="External" /><Relationship Id="rId7" Type="http://schemas.openxmlformats.org/officeDocument/2006/relationships/hyperlink" Target="http://etwinning.meb.gov.tr/" TargetMode="External" /><Relationship Id="rId2" Type="http://schemas.openxmlformats.org/officeDocument/2006/relationships/notesSlide" Target="../notesSlides/notesSlide81.xml" /><Relationship Id="rId1" Type="http://schemas.openxmlformats.org/officeDocument/2006/relationships/slideLayout" Target="../slideLayouts/slideLayout2.xml" /><Relationship Id="rId6" Type="http://schemas.openxmlformats.org/officeDocument/2006/relationships/hyperlink" Target="https://www.schooleducationgateway.eu/en/pub/index.htm" TargetMode="External" /><Relationship Id="rId5" Type="http://schemas.openxmlformats.org/officeDocument/2006/relationships/hyperlink" Target="https://ec.europa.eu/programmes/erasmus-plus/resources/quality-standards-courses-under-key-action-1-learning-mobility-individuals_en" TargetMode="External" /><Relationship Id="rId4" Type="http://schemas.openxmlformats.org/officeDocument/2006/relationships/hyperlink" Target="https://webgate.ec.europa.eu/app-forms/af-ui-opportunities/" TargetMode="External" /><Relationship Id="rId9" Type="http://schemas.openxmlformats.org/officeDocument/2006/relationships/hyperlink" Target="https://ec.europa.eu/programmes/erasmus-plus/projects/" TargetMode="Externa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4673430" y="3796467"/>
            <a:ext cx="8026500" cy="2562363"/>
          </a:xfrm>
          <a:prstGeom prst="rect">
            <a:avLst/>
          </a:prstGeom>
          <a:noFill/>
          <a:ln>
            <a:noFill/>
          </a:ln>
        </p:spPr>
        <p:txBody>
          <a:bodyPr spcFirstLastPara="1" wrap="square" lIns="0" tIns="17775" rIns="0" bIns="0" anchor="b" anchorCtr="0">
            <a:spAutoFit/>
          </a:bodyPr>
          <a:lstStyle/>
          <a:p>
            <a:pPr marL="0" lvl="0" indent="0" algn="ctr" rtl="0">
              <a:lnSpc>
                <a:spcPct val="99671"/>
              </a:lnSpc>
              <a:spcBef>
                <a:spcPts val="0"/>
              </a:spcBef>
              <a:spcAft>
                <a:spcPts val="0"/>
              </a:spcAft>
              <a:buClr>
                <a:srgbClr val="C00000"/>
              </a:buClr>
              <a:buSzPts val="4267"/>
              <a:buFont typeface="Calibri"/>
              <a:buNone/>
            </a:pPr>
            <a:r>
              <a:rPr lang="en-US" sz="4267" dirty="0">
                <a:solidFill>
                  <a:srgbClr val="C00000"/>
                </a:solidFill>
                <a:latin typeface="Calibri"/>
                <a:ea typeface="Calibri"/>
                <a:cs typeface="Calibri"/>
                <a:sym typeface="Calibri"/>
              </a:rPr>
              <a:t>ERASMUS+ </a:t>
            </a:r>
            <a:r>
              <a:rPr lang="en-US" sz="4267">
                <a:solidFill>
                  <a:srgbClr val="C00000"/>
                </a:solidFill>
                <a:latin typeface="Calibri"/>
                <a:ea typeface="Calibri"/>
                <a:cs typeface="Calibri"/>
                <a:sym typeface="Calibri"/>
              </a:rPr>
              <a:t>PROGRAMI  2021-2027</a:t>
            </a:r>
            <a:br>
              <a:rPr lang="en-US" sz="4267">
                <a:solidFill>
                  <a:srgbClr val="C00000"/>
                </a:solidFill>
                <a:latin typeface="Calibri"/>
                <a:ea typeface="Calibri"/>
                <a:cs typeface="Calibri"/>
                <a:sym typeface="Calibri"/>
              </a:rPr>
            </a:br>
            <a:r>
              <a:rPr lang="en-US" sz="4267">
                <a:solidFill>
                  <a:srgbClr val="C00000"/>
                </a:solidFill>
                <a:latin typeface="Calibri"/>
                <a:ea typeface="Calibri"/>
                <a:cs typeface="Calibri"/>
                <a:sym typeface="Calibri"/>
              </a:rPr>
              <a:t>BİLAL </a:t>
            </a:r>
            <a:r>
              <a:rPr lang="en-US" sz="4267" dirty="0">
                <a:solidFill>
                  <a:srgbClr val="C00000"/>
                </a:solidFill>
                <a:latin typeface="Calibri"/>
                <a:ea typeface="Calibri"/>
                <a:cs typeface="Calibri"/>
                <a:sym typeface="Calibri"/>
              </a:rPr>
              <a:t>DEMİR</a:t>
            </a:r>
            <a:br>
              <a:rPr lang="en-US" sz="4267" dirty="0">
                <a:solidFill>
                  <a:srgbClr val="C00000"/>
                </a:solidFill>
                <a:latin typeface="Calibri"/>
                <a:ea typeface="Calibri"/>
                <a:cs typeface="Calibri"/>
                <a:sym typeface="Calibri"/>
              </a:rPr>
            </a:br>
            <a:br>
              <a:rPr lang="en-US" sz="3733" b="0" dirty="0">
                <a:solidFill>
                  <a:srgbClr val="000000"/>
                </a:solidFill>
                <a:latin typeface="Quattrocento Sans"/>
                <a:ea typeface="Quattrocento Sans"/>
                <a:cs typeface="Quattrocento Sans"/>
                <a:sym typeface="Quattrocento Sans"/>
              </a:rPr>
            </a:br>
            <a:endParaRPr sz="4267"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4" descr="tablo içeren bir resim&#10;&#10;Açıklama otomatik olarak oluşturuldu"/>
          <p:cNvPicPr preferRelativeResize="0"/>
          <p:nvPr/>
        </p:nvPicPr>
        <p:blipFill rotWithShape="1">
          <a:blip r:embed="rId3">
            <a:alphaModFix/>
          </a:blip>
          <a:srcRect/>
          <a:stretch/>
        </p:blipFill>
        <p:spPr>
          <a:xfrm>
            <a:off x="1682173" y="1440872"/>
            <a:ext cx="12115799" cy="69081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metin içeren bir resim&#10;&#10;Açıklama otomatik olarak oluşturuldu"/>
          <p:cNvPicPr preferRelativeResize="0"/>
          <p:nvPr/>
        </p:nvPicPr>
        <p:blipFill rotWithShape="1">
          <a:blip r:embed="rId3">
            <a:alphaModFix/>
          </a:blip>
          <a:srcRect/>
          <a:stretch/>
        </p:blipFill>
        <p:spPr>
          <a:xfrm>
            <a:off x="1346200" y="1295400"/>
            <a:ext cx="12625313" cy="701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6" descr="tablo içeren bir resim&#10;&#10;Açıklama otomatik olarak oluşturuldu"/>
          <p:cNvPicPr preferRelativeResize="0"/>
          <p:nvPr/>
        </p:nvPicPr>
        <p:blipFill rotWithShape="1">
          <a:blip r:embed="rId3">
            <a:alphaModFix/>
          </a:blip>
          <a:srcRect/>
          <a:stretch/>
        </p:blipFill>
        <p:spPr>
          <a:xfrm>
            <a:off x="1861700" y="1676400"/>
            <a:ext cx="12532599" cy="69270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7" descr="tablo içeren bir resim&#10;&#10;Açıklama otomatik olarak oluşturuldu"/>
          <p:cNvPicPr preferRelativeResize="0"/>
          <p:nvPr/>
        </p:nvPicPr>
        <p:blipFill rotWithShape="1">
          <a:blip r:embed="rId3">
            <a:alphaModFix/>
          </a:blip>
          <a:srcRect/>
          <a:stretch/>
        </p:blipFill>
        <p:spPr>
          <a:xfrm>
            <a:off x="1879600" y="1371600"/>
            <a:ext cx="11811000" cy="71724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descr="tablo içeren bir resim&#10;&#10;Açıklama otomatik olarak oluşturuldu"/>
          <p:cNvPicPr preferRelativeResize="0"/>
          <p:nvPr/>
        </p:nvPicPr>
        <p:blipFill rotWithShape="1">
          <a:blip r:embed="rId3">
            <a:alphaModFix/>
          </a:blip>
          <a:srcRect/>
          <a:stretch/>
        </p:blipFill>
        <p:spPr>
          <a:xfrm>
            <a:off x="2494310" y="1524000"/>
            <a:ext cx="11267379" cy="70819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3149600" y="1543660"/>
            <a:ext cx="1231053" cy="674608"/>
          </a:xfrm>
          <a:prstGeom prst="rect">
            <a:avLst/>
          </a:prstGeom>
          <a:noFill/>
          <a:ln>
            <a:noFill/>
          </a:ln>
        </p:spPr>
        <p:txBody>
          <a:bodyPr spcFirstLastPara="1" wrap="square" lIns="0" tIns="1777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a:latin typeface="Calibri"/>
                <a:ea typeface="Calibri"/>
                <a:cs typeface="Calibri"/>
                <a:sym typeface="Calibri"/>
              </a:rPr>
              <a:t>İçerik</a:t>
            </a:r>
            <a:endParaRPr/>
          </a:p>
        </p:txBody>
      </p:sp>
      <p:sp>
        <p:nvSpPr>
          <p:cNvPr id="165" name="Google Shape;165;p9"/>
          <p:cNvSpPr txBox="1"/>
          <p:nvPr/>
        </p:nvSpPr>
        <p:spPr>
          <a:xfrm>
            <a:off x="2717326" y="2946400"/>
            <a:ext cx="10074487" cy="4714496"/>
          </a:xfrm>
          <a:prstGeom prst="rect">
            <a:avLst/>
          </a:prstGeom>
          <a:noFill/>
          <a:ln>
            <a:noFill/>
          </a:ln>
        </p:spPr>
        <p:txBody>
          <a:bodyPr spcFirstLastPara="1" wrap="square" lIns="0" tIns="175250" rIns="0" bIns="0" anchor="t" anchorCtr="0">
            <a:spAutoFit/>
          </a:bodyPr>
          <a:lstStyle/>
          <a:p>
            <a:pPr marL="474121" marR="0" lvl="0" indent="-457189" algn="l" rtl="0">
              <a:spcBef>
                <a:spcPts val="0"/>
              </a:spcBef>
              <a:spcAft>
                <a:spcPts val="0"/>
              </a:spcAft>
              <a:buClr>
                <a:schemeClr val="dk1"/>
              </a:buClr>
              <a:buSzPts val="4001"/>
              <a:buFont typeface="Arial"/>
              <a:buChar char="•"/>
            </a:pPr>
            <a:r>
              <a:rPr lang="en-US" sz="2667" b="0" i="0" u="none" strike="noStrike" cap="none">
                <a:solidFill>
                  <a:schemeClr val="dk1"/>
                </a:solidFill>
                <a:latin typeface="Calibri"/>
                <a:ea typeface="Calibri"/>
                <a:cs typeface="Calibri"/>
                <a:sym typeface="Calibri"/>
              </a:rPr>
              <a:t>Erasmus+ Programı (2021-2027)</a:t>
            </a:r>
            <a:endParaRPr/>
          </a:p>
          <a:p>
            <a:pPr marL="474121" marR="0" lvl="0" indent="-457189" algn="l" rtl="0">
              <a:spcBef>
                <a:spcPts val="3200"/>
              </a:spcBef>
              <a:spcAft>
                <a:spcPts val="0"/>
              </a:spcAft>
              <a:buClr>
                <a:schemeClr val="dk1"/>
              </a:buClr>
              <a:buSzPts val="4001"/>
              <a:buFont typeface="Arial"/>
              <a:buChar char="•"/>
            </a:pPr>
            <a:r>
              <a:rPr lang="en-US" sz="2667" b="0" i="0" u="none" strike="noStrike" cap="none">
                <a:solidFill>
                  <a:schemeClr val="dk1"/>
                </a:solidFill>
                <a:latin typeface="Calibri"/>
                <a:ea typeface="Calibri"/>
                <a:cs typeface="Calibri"/>
                <a:sym typeface="Calibri"/>
              </a:rPr>
              <a:t>KA1 Bireylerin Öğrenme Hareketliliği</a:t>
            </a:r>
            <a:endParaRPr sz="2667" b="0" i="0" u="none" strike="noStrike" cap="none">
              <a:solidFill>
                <a:schemeClr val="dk1"/>
              </a:solidFill>
              <a:latin typeface="Calibri"/>
              <a:ea typeface="Calibri"/>
              <a:cs typeface="Calibri"/>
              <a:sym typeface="Calibri"/>
            </a:endParaRPr>
          </a:p>
          <a:p>
            <a:pPr marL="778914" marR="6773" lvl="1" indent="-169354" algn="l" rtl="0">
              <a:spcBef>
                <a:spcPts val="3207"/>
              </a:spcBef>
              <a:spcAft>
                <a:spcPts val="0"/>
              </a:spcAft>
              <a:buClr>
                <a:schemeClr val="dk1"/>
              </a:buClr>
              <a:buSzPts val="2667"/>
              <a:buFont typeface="Calibri"/>
              <a:buChar char="-"/>
            </a:pPr>
            <a:r>
              <a:rPr lang="en-US" sz="2667" b="0" i="0" u="none" strike="noStrike" cap="none">
                <a:solidFill>
                  <a:schemeClr val="dk1"/>
                </a:solidFill>
                <a:latin typeface="Calibri"/>
                <a:ea typeface="Calibri"/>
                <a:cs typeface="Calibri"/>
                <a:sym typeface="Calibri"/>
              </a:rPr>
              <a:t>Okul Eğitimi Kısa Dönemli Öğrenci ve Personel Hareketliliği Projeleri  (KA122-SCH)</a:t>
            </a:r>
            <a:endParaRPr/>
          </a:p>
          <a:p>
            <a:pPr marL="457200" marR="0" lvl="1" indent="0" algn="l" rtl="0">
              <a:spcBef>
                <a:spcPts val="53"/>
              </a:spcBef>
              <a:spcAft>
                <a:spcPts val="0"/>
              </a:spcAft>
              <a:buClr>
                <a:schemeClr val="dk1"/>
              </a:buClr>
              <a:buSzPts val="2733"/>
              <a:buFont typeface="Calibri"/>
              <a:buNone/>
            </a:pPr>
            <a:endParaRPr sz="2733" b="0" i="0" u="none" strike="noStrike" cap="none">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4001"/>
              <a:buFont typeface="Arial"/>
              <a:buChar char="•"/>
            </a:pPr>
            <a:r>
              <a:rPr lang="en-US" sz="2667" b="0" i="0" u="none" strike="noStrike" cap="none">
                <a:solidFill>
                  <a:schemeClr val="dk1"/>
                </a:solidFill>
                <a:latin typeface="Calibri"/>
                <a:ea typeface="Calibri"/>
                <a:cs typeface="Calibri"/>
                <a:sym typeface="Calibri"/>
              </a:rPr>
              <a:t>KA2 İşbirliği İçin Ortaklıklar</a:t>
            </a:r>
            <a:endParaRPr sz="2667" b="0" i="0" u="none" strike="noStrike" cap="none">
              <a:solidFill>
                <a:schemeClr val="dk1"/>
              </a:solidFill>
              <a:latin typeface="Calibri"/>
              <a:ea typeface="Calibri"/>
              <a:cs typeface="Calibri"/>
              <a:sym typeface="Calibri"/>
            </a:endParaRPr>
          </a:p>
          <a:p>
            <a:pPr marL="806853" marR="0" lvl="1" indent="-180334" algn="l" rtl="0">
              <a:spcBef>
                <a:spcPts val="3207"/>
              </a:spcBef>
              <a:spcAft>
                <a:spcPts val="0"/>
              </a:spcAft>
              <a:buClr>
                <a:schemeClr val="dk1"/>
              </a:buClr>
              <a:buSzPts val="2667"/>
              <a:buFont typeface="Calibri"/>
              <a:buChar char="-"/>
            </a:pPr>
            <a:r>
              <a:rPr lang="en-US" sz="2667" b="0" i="0" u="none" strike="noStrike" cap="none">
                <a:solidFill>
                  <a:schemeClr val="dk1"/>
                </a:solidFill>
                <a:latin typeface="Calibri"/>
                <a:ea typeface="Calibri"/>
                <a:cs typeface="Calibri"/>
                <a:sym typeface="Calibri"/>
              </a:rPr>
              <a:t>Okul Eğitimi Küçük Ölçekli Ortaklıklar (KA210-SCH)</a:t>
            </a:r>
            <a:endParaRPr/>
          </a:p>
          <a:p>
            <a:pPr marL="806853" marR="0" lvl="1" indent="-180334" algn="l" rtl="0">
              <a:spcBef>
                <a:spcPts val="0"/>
              </a:spcBef>
              <a:spcAft>
                <a:spcPts val="0"/>
              </a:spcAft>
              <a:buClr>
                <a:schemeClr val="dk1"/>
              </a:buClr>
              <a:buSzPts val="2667"/>
              <a:buFont typeface="Calibri"/>
              <a:buChar char="-"/>
            </a:pPr>
            <a:r>
              <a:rPr lang="en-US" sz="2667" b="0" i="0" u="none" strike="noStrike" cap="none">
                <a:solidFill>
                  <a:schemeClr val="dk1"/>
                </a:solidFill>
                <a:latin typeface="Calibri"/>
                <a:ea typeface="Calibri"/>
                <a:cs typeface="Calibri"/>
                <a:sym typeface="Calibri"/>
              </a:rPr>
              <a:t>Okul Eğitiminde İşbirliği Ortaklıkları (KA220-SCH)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3149600" y="1534346"/>
            <a:ext cx="7032413" cy="674608"/>
          </a:xfrm>
          <a:prstGeom prst="rect">
            <a:avLst/>
          </a:prstGeom>
          <a:noFill/>
          <a:ln>
            <a:noFill/>
          </a:ln>
        </p:spPr>
        <p:txBody>
          <a:bodyPr spcFirstLastPara="1" wrap="square" lIns="0" tIns="1777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a:latin typeface="Calibri"/>
                <a:ea typeface="Calibri"/>
                <a:cs typeface="Calibri"/>
                <a:sym typeface="Calibri"/>
              </a:rPr>
              <a:t>Yeni Dönem Erasmus+ Programı</a:t>
            </a:r>
            <a:endParaRPr sz="4267">
              <a:latin typeface="Calibri"/>
              <a:ea typeface="Calibri"/>
              <a:cs typeface="Calibri"/>
              <a:sym typeface="Calibri"/>
            </a:endParaRPr>
          </a:p>
        </p:txBody>
      </p:sp>
      <p:sp>
        <p:nvSpPr>
          <p:cNvPr id="171" name="Google Shape;171;p10"/>
          <p:cNvSpPr txBox="1"/>
          <p:nvPr/>
        </p:nvSpPr>
        <p:spPr>
          <a:xfrm>
            <a:off x="2743200" y="3091603"/>
            <a:ext cx="9963573" cy="3012662"/>
          </a:xfrm>
          <a:prstGeom prst="rect">
            <a:avLst/>
          </a:prstGeom>
          <a:noFill/>
          <a:ln>
            <a:noFill/>
          </a:ln>
        </p:spPr>
        <p:txBody>
          <a:bodyPr spcFirstLastPara="1" wrap="square" lIns="0" tIns="16925" rIns="0" bIns="0" anchor="t" anchorCtr="0">
            <a:spAutoFit/>
          </a:bodyPr>
          <a:lstStyle/>
          <a:p>
            <a:pPr marL="398770" marR="0" lvl="0" indent="-381837" algn="l" rtl="0">
              <a:spcBef>
                <a:spcPts val="0"/>
              </a:spcBef>
              <a:spcAft>
                <a:spcPts val="0"/>
              </a:spcAft>
              <a:buClr>
                <a:schemeClr val="dk1"/>
              </a:buClr>
              <a:buSzPts val="3200"/>
              <a:buFont typeface="Noto Sans Symbols"/>
              <a:buChar char="⮚"/>
            </a:pPr>
            <a:r>
              <a:rPr lang="en-US" sz="3200" b="1" i="0" u="none" strike="noStrike" cap="none">
                <a:solidFill>
                  <a:schemeClr val="dk1"/>
                </a:solidFill>
                <a:latin typeface="Calibri"/>
                <a:ea typeface="Calibri"/>
                <a:cs typeface="Calibri"/>
                <a:sym typeface="Calibri"/>
              </a:rPr>
              <a:t>28,4 milyar Avro </a:t>
            </a:r>
            <a:r>
              <a:rPr lang="en-US" sz="3200" b="0" i="0" u="none" strike="noStrike" cap="none">
                <a:solidFill>
                  <a:schemeClr val="dk1"/>
                </a:solidFill>
                <a:latin typeface="Calibri"/>
                <a:ea typeface="Calibri"/>
                <a:cs typeface="Calibri"/>
                <a:sym typeface="Calibri"/>
              </a:rPr>
              <a:t>bütçe ile</a:t>
            </a:r>
            <a:endParaRPr/>
          </a:p>
          <a:p>
            <a:pPr marL="0" marR="0" lvl="0" indent="0" algn="l" rtl="0">
              <a:spcBef>
                <a:spcPts val="7"/>
              </a:spcBef>
              <a:spcAft>
                <a:spcPts val="0"/>
              </a:spcAft>
              <a:buClr>
                <a:schemeClr val="dk1"/>
              </a:buClr>
              <a:buSzPts val="3333"/>
              <a:buFont typeface="Noto Sans Symbols"/>
              <a:buNone/>
            </a:pPr>
            <a:endParaRPr sz="3333" b="0" i="0" u="none" strike="noStrike" cap="none">
              <a:solidFill>
                <a:schemeClr val="dk1"/>
              </a:solidFill>
              <a:latin typeface="Times New Roman"/>
              <a:ea typeface="Times New Roman"/>
              <a:cs typeface="Times New Roman"/>
              <a:sym typeface="Times New Roman"/>
            </a:endParaRPr>
          </a:p>
          <a:p>
            <a:pPr marL="398770" marR="0" lvl="0" indent="-381837" algn="l" rtl="0">
              <a:spcBef>
                <a:spcPts val="0"/>
              </a:spcBef>
              <a:spcAft>
                <a:spcPts val="0"/>
              </a:spcAft>
              <a:buClr>
                <a:schemeClr val="dk1"/>
              </a:buClr>
              <a:buSzPts val="3200"/>
              <a:buFont typeface="Noto Sans Symbols"/>
              <a:buChar char="⮚"/>
            </a:pPr>
            <a:r>
              <a:rPr lang="en-US" sz="3200" b="1" i="0" u="none" strike="noStrike" cap="none">
                <a:solidFill>
                  <a:schemeClr val="dk1"/>
                </a:solidFill>
                <a:latin typeface="Calibri"/>
                <a:ea typeface="Calibri"/>
                <a:cs typeface="Calibri"/>
                <a:sym typeface="Calibri"/>
              </a:rPr>
              <a:t>2021-2027 </a:t>
            </a:r>
            <a:r>
              <a:rPr lang="en-US" sz="3200" b="0" i="0" u="none" strike="noStrike" cap="none">
                <a:solidFill>
                  <a:schemeClr val="dk1"/>
                </a:solidFill>
                <a:latin typeface="Calibri"/>
                <a:ea typeface="Calibri"/>
                <a:cs typeface="Calibri"/>
                <a:sym typeface="Calibri"/>
              </a:rPr>
              <a:t>yılları arasında,</a:t>
            </a:r>
            <a:endParaRPr sz="3200" b="0" i="0" u="none" strike="noStrike" cap="none">
              <a:solidFill>
                <a:schemeClr val="dk1"/>
              </a:solidFill>
              <a:latin typeface="Calibri"/>
              <a:ea typeface="Calibri"/>
              <a:cs typeface="Calibri"/>
              <a:sym typeface="Calibri"/>
            </a:endParaRPr>
          </a:p>
          <a:p>
            <a:pPr marL="0" marR="0" lvl="0" indent="0" algn="l" rtl="0">
              <a:spcBef>
                <a:spcPts val="7"/>
              </a:spcBef>
              <a:spcAft>
                <a:spcPts val="0"/>
              </a:spcAft>
              <a:buClr>
                <a:schemeClr val="dk1"/>
              </a:buClr>
              <a:buSzPts val="3333"/>
              <a:buFont typeface="Noto Sans Symbols"/>
              <a:buNone/>
            </a:pPr>
            <a:endParaRPr sz="3333" b="0" i="0" u="none" strike="noStrike" cap="none">
              <a:solidFill>
                <a:schemeClr val="dk1"/>
              </a:solidFill>
              <a:latin typeface="Times New Roman"/>
              <a:ea typeface="Times New Roman"/>
              <a:cs typeface="Times New Roman"/>
              <a:sym typeface="Times New Roman"/>
            </a:endParaRPr>
          </a:p>
          <a:p>
            <a:pPr marL="398770" marR="6773" lvl="0" indent="-381837" algn="l" rtl="0">
              <a:spcBef>
                <a:spcPts val="0"/>
              </a:spcBef>
              <a:spcAft>
                <a:spcPts val="0"/>
              </a:spcAft>
              <a:buClr>
                <a:schemeClr val="dk1"/>
              </a:buClr>
              <a:buSzPts val="3200"/>
              <a:buFont typeface="Noto Sans Symbols"/>
              <a:buChar char="⮚"/>
            </a:pPr>
            <a:r>
              <a:rPr lang="en-US" sz="3200" b="0" i="0" u="none" strike="noStrike" cap="none">
                <a:solidFill>
                  <a:schemeClr val="dk1"/>
                </a:solidFill>
                <a:latin typeface="Calibri"/>
                <a:ea typeface="Calibri"/>
                <a:cs typeface="Calibri"/>
                <a:sym typeface="Calibri"/>
              </a:rPr>
              <a:t>Eğitim, öğretim, gençlik ve spor alanlarında </a:t>
            </a:r>
            <a:r>
              <a:rPr lang="en-US" sz="3200" b="1" i="0" u="none" strike="noStrike" cap="none">
                <a:solidFill>
                  <a:schemeClr val="dk1"/>
                </a:solidFill>
                <a:latin typeface="Calibri"/>
                <a:ea typeface="Calibri"/>
                <a:cs typeface="Calibri"/>
                <a:sym typeface="Calibri"/>
              </a:rPr>
              <a:t>hareketlilik ve  işbirliği </a:t>
            </a:r>
            <a:r>
              <a:rPr lang="en-US" sz="3200" b="0" i="0" u="none" strike="noStrike" cap="none">
                <a:solidFill>
                  <a:schemeClr val="dk1"/>
                </a:solidFill>
                <a:latin typeface="Calibri"/>
                <a:ea typeface="Calibri"/>
                <a:cs typeface="Calibri"/>
                <a:sym typeface="Calibri"/>
              </a:rPr>
              <a:t>fırsatları sunar.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6908801" y="548180"/>
            <a:ext cx="604096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Yeni Dönem – Yeni Öncelikler</a:t>
            </a:r>
            <a:endParaRPr sz="3600">
              <a:latin typeface="Arial"/>
              <a:ea typeface="Arial"/>
              <a:cs typeface="Arial"/>
              <a:sym typeface="Arial"/>
            </a:endParaRPr>
          </a:p>
        </p:txBody>
      </p:sp>
      <p:sp>
        <p:nvSpPr>
          <p:cNvPr id="177" name="Google Shape;177;p11"/>
          <p:cNvSpPr/>
          <p:nvPr/>
        </p:nvSpPr>
        <p:spPr>
          <a:xfrm>
            <a:off x="6908801" y="1607311"/>
            <a:ext cx="2578607" cy="349300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78" name="Google Shape;178;p11"/>
          <p:cNvSpPr/>
          <p:nvPr/>
        </p:nvSpPr>
        <p:spPr>
          <a:xfrm>
            <a:off x="10564369" y="1589023"/>
            <a:ext cx="2568447" cy="350926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79" name="Google Shape;179;p11"/>
          <p:cNvSpPr/>
          <p:nvPr/>
        </p:nvSpPr>
        <p:spPr>
          <a:xfrm>
            <a:off x="3149600" y="1603248"/>
            <a:ext cx="2576576" cy="349707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80" name="Google Shape;180;p11"/>
          <p:cNvSpPr/>
          <p:nvPr/>
        </p:nvSpPr>
        <p:spPr>
          <a:xfrm>
            <a:off x="2844801" y="5299456"/>
            <a:ext cx="3416300" cy="2422313"/>
          </a:xfrm>
          <a:custGeom>
            <a:avLst/>
            <a:gdLst/>
            <a:ahLst/>
            <a:cxnLst/>
            <a:rect l="l" t="t" r="r" b="b"/>
            <a:pathLst>
              <a:path w="2562225" h="1816735" extrusionOk="0">
                <a:moveTo>
                  <a:pt x="0" y="1816607"/>
                </a:moveTo>
                <a:lnTo>
                  <a:pt x="2561844" y="1816607"/>
                </a:lnTo>
                <a:lnTo>
                  <a:pt x="2561844" y="0"/>
                </a:lnTo>
                <a:lnTo>
                  <a:pt x="0" y="0"/>
                </a:lnTo>
                <a:lnTo>
                  <a:pt x="0" y="1816607"/>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81" name="Google Shape;181;p11"/>
          <p:cNvSpPr txBox="1"/>
          <p:nvPr/>
        </p:nvSpPr>
        <p:spPr>
          <a:xfrm>
            <a:off x="2949787" y="5329597"/>
            <a:ext cx="3203787"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Farklı yaşlardan ve farklı kültürel,</a:t>
            </a:r>
            <a:endParaRPr sz="1867">
              <a:solidFill>
                <a:schemeClr val="dk1"/>
              </a:solidFill>
              <a:latin typeface="Calibri"/>
              <a:ea typeface="Calibri"/>
              <a:cs typeface="Calibri"/>
              <a:sym typeface="Calibri"/>
            </a:endParaRPr>
          </a:p>
        </p:txBody>
      </p:sp>
      <p:sp>
        <p:nvSpPr>
          <p:cNvPr id="182" name="Google Shape;182;p11"/>
          <p:cNvSpPr txBox="1"/>
          <p:nvPr/>
        </p:nvSpPr>
        <p:spPr>
          <a:xfrm>
            <a:off x="2949787" y="5614078"/>
            <a:ext cx="1319107" cy="591743"/>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sosyal</a:t>
            </a:r>
            <a:endParaRPr sz="1867">
              <a:solidFill>
                <a:schemeClr val="dk1"/>
              </a:solidFill>
              <a:latin typeface="Calibri"/>
              <a:ea typeface="Calibri"/>
              <a:cs typeface="Calibri"/>
              <a:sym typeface="Calibri"/>
            </a:endParaRPr>
          </a:p>
          <a:p>
            <a:pPr marL="16933" marR="0" lvl="0" indent="0" algn="l" rtl="0">
              <a:spcBef>
                <a:spcPts val="7"/>
              </a:spcBef>
              <a:spcAft>
                <a:spcPts val="0"/>
              </a:spcAft>
              <a:buNone/>
            </a:pPr>
            <a:r>
              <a:rPr lang="en-US" sz="1867">
                <a:solidFill>
                  <a:schemeClr val="dk1"/>
                </a:solidFill>
                <a:latin typeface="Calibri"/>
                <a:ea typeface="Calibri"/>
                <a:cs typeface="Calibri"/>
                <a:sym typeface="Calibri"/>
              </a:rPr>
              <a:t>geçmişlerden</a:t>
            </a:r>
            <a:endParaRPr sz="1867">
              <a:solidFill>
                <a:schemeClr val="dk1"/>
              </a:solidFill>
              <a:latin typeface="Calibri"/>
              <a:ea typeface="Calibri"/>
              <a:cs typeface="Calibri"/>
              <a:sym typeface="Calibri"/>
            </a:endParaRPr>
          </a:p>
        </p:txBody>
      </p:sp>
      <p:sp>
        <p:nvSpPr>
          <p:cNvPr id="183" name="Google Shape;183;p11"/>
          <p:cNvSpPr txBox="1"/>
          <p:nvPr/>
        </p:nvSpPr>
        <p:spPr>
          <a:xfrm>
            <a:off x="4242476" y="5614078"/>
            <a:ext cx="934720" cy="591743"/>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ve</a:t>
            </a:r>
            <a:endParaRPr sz="1867">
              <a:solidFill>
                <a:schemeClr val="dk1"/>
              </a:solidFill>
              <a:latin typeface="Calibri"/>
              <a:ea typeface="Calibri"/>
              <a:cs typeface="Calibri"/>
              <a:sym typeface="Calibri"/>
            </a:endParaRPr>
          </a:p>
          <a:p>
            <a:pPr marL="231981" marR="0" lvl="0" indent="0" algn="l" rtl="0">
              <a:spcBef>
                <a:spcPts val="7"/>
              </a:spcBef>
              <a:spcAft>
                <a:spcPts val="0"/>
              </a:spcAft>
              <a:buNone/>
            </a:pPr>
            <a:r>
              <a:rPr lang="en-US" sz="1867">
                <a:solidFill>
                  <a:schemeClr val="dk1"/>
                </a:solidFill>
                <a:latin typeface="Calibri"/>
                <a:ea typeface="Calibri"/>
                <a:cs typeface="Calibri"/>
                <a:sym typeface="Calibri"/>
              </a:rPr>
              <a:t>kişilere</a:t>
            </a:r>
            <a:endParaRPr sz="1867">
              <a:solidFill>
                <a:schemeClr val="dk1"/>
              </a:solidFill>
              <a:latin typeface="Calibri"/>
              <a:ea typeface="Calibri"/>
              <a:cs typeface="Calibri"/>
              <a:sym typeface="Calibri"/>
            </a:endParaRPr>
          </a:p>
        </p:txBody>
      </p:sp>
      <p:sp>
        <p:nvSpPr>
          <p:cNvPr id="184" name="Google Shape;184;p11"/>
          <p:cNvSpPr txBox="1"/>
          <p:nvPr/>
        </p:nvSpPr>
        <p:spPr>
          <a:xfrm>
            <a:off x="5177198" y="5614078"/>
            <a:ext cx="979593" cy="591743"/>
          </a:xfrm>
          <a:prstGeom prst="rect">
            <a:avLst/>
          </a:prstGeom>
          <a:noFill/>
          <a:ln>
            <a:noFill/>
          </a:ln>
        </p:spPr>
        <p:txBody>
          <a:bodyPr spcFirstLastPara="1" wrap="square" lIns="0" tIns="16925" rIns="0" bIns="0" anchor="t" anchorCtr="0">
            <a:spAutoFit/>
          </a:bodyPr>
          <a:lstStyle/>
          <a:p>
            <a:pPr marL="205735" marR="6773" lvl="0" indent="-189649" algn="l" rtl="0">
              <a:spcBef>
                <a:spcPts val="0"/>
              </a:spcBef>
              <a:spcAft>
                <a:spcPts val="0"/>
              </a:spcAft>
              <a:buNone/>
            </a:pPr>
            <a:r>
              <a:rPr lang="en-US" sz="1867">
                <a:solidFill>
                  <a:schemeClr val="dk1"/>
                </a:solidFill>
                <a:latin typeface="Calibri"/>
                <a:ea typeface="Calibri"/>
                <a:cs typeface="Calibri"/>
                <a:sym typeface="Calibri"/>
              </a:rPr>
              <a:t>ekonomik  ulaşma;</a:t>
            </a:r>
            <a:endParaRPr sz="1867">
              <a:solidFill>
                <a:schemeClr val="dk1"/>
              </a:solidFill>
              <a:latin typeface="Calibri"/>
              <a:ea typeface="Calibri"/>
              <a:cs typeface="Calibri"/>
              <a:sym typeface="Calibri"/>
            </a:endParaRPr>
          </a:p>
        </p:txBody>
      </p:sp>
      <p:sp>
        <p:nvSpPr>
          <p:cNvPr id="185" name="Google Shape;185;p11"/>
          <p:cNvSpPr txBox="1"/>
          <p:nvPr/>
        </p:nvSpPr>
        <p:spPr>
          <a:xfrm>
            <a:off x="2949787" y="6183036"/>
            <a:ext cx="3205480" cy="1453710"/>
          </a:xfrm>
          <a:prstGeom prst="rect">
            <a:avLst/>
          </a:prstGeom>
          <a:noFill/>
          <a:ln>
            <a:noFill/>
          </a:ln>
        </p:spPr>
        <p:txBody>
          <a:bodyPr spcFirstLastPara="1" wrap="square" lIns="0" tIns="16925" rIns="0" bIns="0" anchor="t" anchorCtr="0">
            <a:spAutoFit/>
          </a:bodyPr>
          <a:lstStyle/>
          <a:p>
            <a:pPr marL="16933" marR="6773" lvl="0" indent="0" algn="just" rtl="0">
              <a:spcBef>
                <a:spcPts val="0"/>
              </a:spcBef>
              <a:spcAft>
                <a:spcPts val="0"/>
              </a:spcAft>
              <a:buNone/>
            </a:pPr>
            <a:r>
              <a:rPr lang="en-US" sz="1867">
                <a:solidFill>
                  <a:schemeClr val="dk1"/>
                </a:solidFill>
                <a:latin typeface="Calibri"/>
                <a:ea typeface="Calibri"/>
                <a:cs typeface="Calibri"/>
                <a:sym typeface="Calibri"/>
              </a:rPr>
              <a:t>engelliler, eğitim güçlükleri veya  göçmen geçmişi olanlar ile kırsal  ve uzak bölgelerde yaşayanların  da içinde olduğu imkânları kısıtlı  kesimlere odaklanma</a:t>
            </a:r>
            <a:endParaRPr sz="1867">
              <a:solidFill>
                <a:schemeClr val="dk1"/>
              </a:solidFill>
              <a:latin typeface="Calibri"/>
              <a:ea typeface="Calibri"/>
              <a:cs typeface="Calibri"/>
              <a:sym typeface="Calibri"/>
            </a:endParaRPr>
          </a:p>
        </p:txBody>
      </p:sp>
      <p:sp>
        <p:nvSpPr>
          <p:cNvPr id="186" name="Google Shape;186;p11"/>
          <p:cNvSpPr/>
          <p:nvPr/>
        </p:nvSpPr>
        <p:spPr>
          <a:xfrm>
            <a:off x="6683247" y="5299455"/>
            <a:ext cx="3172460" cy="2136140"/>
          </a:xfrm>
          <a:custGeom>
            <a:avLst/>
            <a:gdLst/>
            <a:ahLst/>
            <a:cxnLst/>
            <a:rect l="l" t="t" r="r" b="b"/>
            <a:pathLst>
              <a:path w="2379345" h="1602104" extrusionOk="0">
                <a:moveTo>
                  <a:pt x="0" y="1601724"/>
                </a:moveTo>
                <a:lnTo>
                  <a:pt x="2378964" y="1601724"/>
                </a:lnTo>
                <a:lnTo>
                  <a:pt x="2378964" y="0"/>
                </a:lnTo>
                <a:lnTo>
                  <a:pt x="0" y="0"/>
                </a:lnTo>
                <a:lnTo>
                  <a:pt x="0" y="1601724"/>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87" name="Google Shape;187;p11"/>
          <p:cNvSpPr txBox="1"/>
          <p:nvPr/>
        </p:nvSpPr>
        <p:spPr>
          <a:xfrm>
            <a:off x="6789929" y="5329597"/>
            <a:ext cx="2959100"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Erişilebilir	ve	kaliteli	dijital</a:t>
            </a:r>
            <a:endParaRPr sz="1867">
              <a:solidFill>
                <a:schemeClr val="dk1"/>
              </a:solidFill>
              <a:latin typeface="Calibri"/>
              <a:ea typeface="Calibri"/>
              <a:cs typeface="Calibri"/>
              <a:sym typeface="Calibri"/>
            </a:endParaRPr>
          </a:p>
        </p:txBody>
      </p:sp>
      <p:sp>
        <p:nvSpPr>
          <p:cNvPr id="188" name="Google Shape;188;p11"/>
          <p:cNvSpPr txBox="1"/>
          <p:nvPr/>
        </p:nvSpPr>
        <p:spPr>
          <a:xfrm>
            <a:off x="6789928" y="5614078"/>
            <a:ext cx="2958253" cy="591743"/>
          </a:xfrm>
          <a:prstGeom prst="rect">
            <a:avLst/>
          </a:prstGeom>
          <a:noFill/>
          <a:ln>
            <a:noFill/>
          </a:ln>
        </p:spPr>
        <p:txBody>
          <a:bodyPr spcFirstLastPara="1" wrap="square" lIns="0" tIns="16925" rIns="0" bIns="0" anchor="t" anchorCtr="0">
            <a:spAutoFit/>
          </a:bodyPr>
          <a:lstStyle/>
          <a:p>
            <a:pPr marL="16933" marR="6773" lvl="0" indent="0" algn="l" rtl="0">
              <a:spcBef>
                <a:spcPts val="0"/>
              </a:spcBef>
              <a:spcAft>
                <a:spcPts val="0"/>
              </a:spcAft>
              <a:buNone/>
            </a:pPr>
            <a:r>
              <a:rPr lang="en-US" sz="1867">
                <a:solidFill>
                  <a:schemeClr val="dk1"/>
                </a:solidFill>
                <a:latin typeface="Calibri"/>
                <a:ea typeface="Calibri"/>
                <a:cs typeface="Calibri"/>
                <a:sym typeface="Calibri"/>
              </a:rPr>
              <a:t>öğrenmeyi geliştirme ve dijital  araçları kullanma becerilerini</a:t>
            </a:r>
            <a:endParaRPr sz="1867">
              <a:solidFill>
                <a:schemeClr val="dk1"/>
              </a:solidFill>
              <a:latin typeface="Calibri"/>
              <a:ea typeface="Calibri"/>
              <a:cs typeface="Calibri"/>
              <a:sym typeface="Calibri"/>
            </a:endParaRPr>
          </a:p>
        </p:txBody>
      </p:sp>
      <p:sp>
        <p:nvSpPr>
          <p:cNvPr id="189" name="Google Shape;189;p11"/>
          <p:cNvSpPr txBox="1"/>
          <p:nvPr/>
        </p:nvSpPr>
        <p:spPr>
          <a:xfrm>
            <a:off x="7814056" y="6183036"/>
            <a:ext cx="1934633" cy="591743"/>
          </a:xfrm>
          <a:prstGeom prst="rect">
            <a:avLst/>
          </a:prstGeom>
          <a:noFill/>
          <a:ln>
            <a:noFill/>
          </a:ln>
        </p:spPr>
        <p:txBody>
          <a:bodyPr spcFirstLastPara="1" wrap="square" lIns="0" tIns="16925" rIns="0" bIns="0" anchor="t" anchorCtr="0">
            <a:spAutoFit/>
          </a:bodyPr>
          <a:lstStyle/>
          <a:p>
            <a:pPr marL="117684" marR="0" lvl="0" indent="0" algn="ctr" rtl="0">
              <a:spcBef>
                <a:spcPts val="0"/>
              </a:spcBef>
              <a:spcAft>
                <a:spcPts val="0"/>
              </a:spcAft>
              <a:buNone/>
            </a:pPr>
            <a:r>
              <a:rPr lang="en-US" sz="1867">
                <a:solidFill>
                  <a:schemeClr val="dk1"/>
                </a:solidFill>
                <a:latin typeface="Calibri"/>
                <a:ea typeface="Calibri"/>
                <a:cs typeface="Calibri"/>
                <a:sym typeface="Calibri"/>
              </a:rPr>
              <a:t>karma	öğrenme</a:t>
            </a:r>
            <a:endParaRPr sz="1867">
              <a:solidFill>
                <a:schemeClr val="dk1"/>
              </a:solidFill>
              <a:latin typeface="Calibri"/>
              <a:ea typeface="Calibri"/>
              <a:cs typeface="Calibri"/>
              <a:sym typeface="Calibri"/>
            </a:endParaRPr>
          </a:p>
          <a:p>
            <a:pPr marL="0" marR="0" lvl="0" indent="0" algn="ctr" rtl="0">
              <a:spcBef>
                <a:spcPts val="7"/>
              </a:spcBef>
              <a:spcAft>
                <a:spcPts val="0"/>
              </a:spcAft>
              <a:buNone/>
            </a:pPr>
            <a:r>
              <a:rPr lang="en-US" sz="1867">
                <a:solidFill>
                  <a:schemeClr val="dk1"/>
                </a:solidFill>
                <a:latin typeface="Calibri"/>
                <a:ea typeface="Calibri"/>
                <a:cs typeface="Calibri"/>
                <a:sym typeface="Calibri"/>
              </a:rPr>
              <a:t>learning)   de  dâhil</a:t>
            </a:r>
            <a:endParaRPr/>
          </a:p>
        </p:txBody>
      </p:sp>
      <p:sp>
        <p:nvSpPr>
          <p:cNvPr id="190" name="Google Shape;190;p11"/>
          <p:cNvSpPr txBox="1"/>
          <p:nvPr/>
        </p:nvSpPr>
        <p:spPr>
          <a:xfrm>
            <a:off x="7834377" y="6752505"/>
            <a:ext cx="1914313"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öğrenmeyi	teşvik</a:t>
            </a:r>
            <a:endParaRPr sz="1867">
              <a:solidFill>
                <a:schemeClr val="dk1"/>
              </a:solidFill>
              <a:latin typeface="Calibri"/>
              <a:ea typeface="Calibri"/>
              <a:cs typeface="Calibri"/>
              <a:sym typeface="Calibri"/>
            </a:endParaRPr>
          </a:p>
        </p:txBody>
      </p:sp>
      <p:sp>
        <p:nvSpPr>
          <p:cNvPr id="191" name="Google Shape;191;p11"/>
          <p:cNvSpPr txBox="1"/>
          <p:nvPr/>
        </p:nvSpPr>
        <p:spPr>
          <a:xfrm>
            <a:off x="6789929" y="6183036"/>
            <a:ext cx="896620" cy="1166387"/>
          </a:xfrm>
          <a:prstGeom prst="rect">
            <a:avLst/>
          </a:prstGeom>
          <a:noFill/>
          <a:ln>
            <a:noFill/>
          </a:ln>
        </p:spPr>
        <p:txBody>
          <a:bodyPr spcFirstLastPara="1" wrap="square" lIns="0" tIns="16925" rIns="0" bIns="0" anchor="t" anchorCtr="0">
            <a:spAutoFit/>
          </a:bodyPr>
          <a:lstStyle/>
          <a:p>
            <a:pPr marL="16933" marR="6773" lvl="0" indent="0" algn="l" rtl="0">
              <a:spcBef>
                <a:spcPts val="0"/>
              </a:spcBef>
              <a:spcAft>
                <a:spcPts val="0"/>
              </a:spcAft>
              <a:buNone/>
            </a:pPr>
            <a:r>
              <a:rPr lang="en-US" sz="1867">
                <a:solidFill>
                  <a:schemeClr val="dk1"/>
                </a:solidFill>
                <a:latin typeface="Calibri"/>
                <a:ea typeface="Calibri"/>
                <a:cs typeface="Calibri"/>
                <a:sym typeface="Calibri"/>
              </a:rPr>
              <a:t>artırıma,  (blended  uzaktan  etme</a:t>
            </a:r>
            <a:endParaRPr sz="1867">
              <a:solidFill>
                <a:schemeClr val="dk1"/>
              </a:solidFill>
              <a:latin typeface="Calibri"/>
              <a:ea typeface="Calibri"/>
              <a:cs typeface="Calibri"/>
              <a:sym typeface="Calibri"/>
            </a:endParaRPr>
          </a:p>
        </p:txBody>
      </p:sp>
      <p:sp>
        <p:nvSpPr>
          <p:cNvPr id="192" name="Google Shape;192;p11"/>
          <p:cNvSpPr/>
          <p:nvPr/>
        </p:nvSpPr>
        <p:spPr>
          <a:xfrm>
            <a:off x="10401807" y="5246624"/>
            <a:ext cx="3149600" cy="2422313"/>
          </a:xfrm>
          <a:custGeom>
            <a:avLst/>
            <a:gdLst/>
            <a:ahLst/>
            <a:cxnLst/>
            <a:rect l="l" t="t" r="r" b="b"/>
            <a:pathLst>
              <a:path w="2362200" h="1816735" extrusionOk="0">
                <a:moveTo>
                  <a:pt x="0" y="1816607"/>
                </a:moveTo>
                <a:lnTo>
                  <a:pt x="2362200" y="1816607"/>
                </a:lnTo>
                <a:lnTo>
                  <a:pt x="2362200" y="0"/>
                </a:lnTo>
                <a:lnTo>
                  <a:pt x="0" y="0"/>
                </a:lnTo>
                <a:lnTo>
                  <a:pt x="0" y="1816607"/>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93" name="Google Shape;193;p11"/>
          <p:cNvSpPr txBox="1"/>
          <p:nvPr/>
        </p:nvSpPr>
        <p:spPr>
          <a:xfrm>
            <a:off x="10508827" y="5275173"/>
            <a:ext cx="2936240" cy="305276"/>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Uçağa alternatif daha düşük</a:t>
            </a:r>
            <a:endParaRPr sz="1867">
              <a:solidFill>
                <a:schemeClr val="dk1"/>
              </a:solidFill>
              <a:latin typeface="Calibri"/>
              <a:ea typeface="Calibri"/>
              <a:cs typeface="Calibri"/>
              <a:sym typeface="Calibri"/>
            </a:endParaRPr>
          </a:p>
        </p:txBody>
      </p:sp>
      <p:sp>
        <p:nvSpPr>
          <p:cNvPr id="194" name="Google Shape;194;p11"/>
          <p:cNvSpPr txBox="1"/>
          <p:nvPr/>
        </p:nvSpPr>
        <p:spPr>
          <a:xfrm>
            <a:off x="10508827" y="5560569"/>
            <a:ext cx="2936240"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karbonlu	araçlarla	seyahat</a:t>
            </a:r>
            <a:endParaRPr sz="1867">
              <a:solidFill>
                <a:schemeClr val="dk1"/>
              </a:solidFill>
              <a:latin typeface="Calibri"/>
              <a:ea typeface="Calibri"/>
              <a:cs typeface="Calibri"/>
              <a:sym typeface="Calibri"/>
            </a:endParaRPr>
          </a:p>
        </p:txBody>
      </p:sp>
      <p:sp>
        <p:nvSpPr>
          <p:cNvPr id="195" name="Google Shape;195;p11"/>
          <p:cNvSpPr txBox="1"/>
          <p:nvPr/>
        </p:nvSpPr>
        <p:spPr>
          <a:xfrm>
            <a:off x="10508827" y="5845047"/>
            <a:ext cx="2937933"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etmeye	teşvik	etme;	proje</a:t>
            </a:r>
            <a:endParaRPr sz="1867">
              <a:solidFill>
                <a:schemeClr val="dk1"/>
              </a:solidFill>
              <a:latin typeface="Calibri"/>
              <a:ea typeface="Calibri"/>
              <a:cs typeface="Calibri"/>
              <a:sym typeface="Calibri"/>
            </a:endParaRPr>
          </a:p>
        </p:txBody>
      </p:sp>
      <p:sp>
        <p:nvSpPr>
          <p:cNvPr id="196" name="Google Shape;196;p11"/>
          <p:cNvSpPr txBox="1"/>
          <p:nvPr/>
        </p:nvSpPr>
        <p:spPr>
          <a:xfrm>
            <a:off x="12012507" y="6129529"/>
            <a:ext cx="1433407"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ile	kişilere</a:t>
            </a:r>
            <a:endParaRPr sz="1867">
              <a:solidFill>
                <a:schemeClr val="dk1"/>
              </a:solidFill>
              <a:latin typeface="Calibri"/>
              <a:ea typeface="Calibri"/>
              <a:cs typeface="Calibri"/>
              <a:sym typeface="Calibri"/>
            </a:endParaRPr>
          </a:p>
        </p:txBody>
      </p:sp>
      <p:sp>
        <p:nvSpPr>
          <p:cNvPr id="197" name="Google Shape;197;p11"/>
          <p:cNvSpPr txBox="1"/>
          <p:nvPr/>
        </p:nvSpPr>
        <p:spPr>
          <a:xfrm>
            <a:off x="12024698" y="6414007"/>
            <a:ext cx="1421553"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toplumlar	ve</a:t>
            </a:r>
            <a:endParaRPr sz="1867">
              <a:solidFill>
                <a:schemeClr val="dk1"/>
              </a:solidFill>
              <a:latin typeface="Calibri"/>
              <a:ea typeface="Calibri"/>
              <a:cs typeface="Calibri"/>
              <a:sym typeface="Calibri"/>
            </a:endParaRPr>
          </a:p>
        </p:txBody>
      </p:sp>
      <p:sp>
        <p:nvSpPr>
          <p:cNvPr id="198" name="Google Shape;198;p11"/>
          <p:cNvSpPr txBox="1"/>
          <p:nvPr/>
        </p:nvSpPr>
        <p:spPr>
          <a:xfrm>
            <a:off x="10508828" y="6129528"/>
            <a:ext cx="1533313" cy="879066"/>
          </a:xfrm>
          <a:prstGeom prst="rect">
            <a:avLst/>
          </a:prstGeom>
          <a:noFill/>
          <a:ln>
            <a:noFill/>
          </a:ln>
        </p:spPr>
        <p:txBody>
          <a:bodyPr spcFirstLastPara="1" wrap="square" lIns="0" tIns="16925" rIns="0" bIns="0" anchor="t" anchorCtr="0">
            <a:spAutoFit/>
          </a:bodyPr>
          <a:lstStyle/>
          <a:p>
            <a:pPr marL="16933" marR="6773" lvl="0" indent="0" algn="l" rtl="0">
              <a:spcBef>
                <a:spcPts val="0"/>
              </a:spcBef>
              <a:spcAft>
                <a:spcPts val="0"/>
              </a:spcAft>
              <a:buNone/>
            </a:pPr>
            <a:r>
              <a:rPr lang="en-US" sz="1867">
                <a:solidFill>
                  <a:schemeClr val="dk1"/>
                </a:solidFill>
                <a:latin typeface="Calibri"/>
                <a:ea typeface="Calibri"/>
                <a:cs typeface="Calibri"/>
                <a:sym typeface="Calibri"/>
              </a:rPr>
              <a:t>faaliyetleri  sürdürülebilir  yaşam	tarzları</a:t>
            </a:r>
            <a:endParaRPr sz="1867">
              <a:solidFill>
                <a:schemeClr val="dk1"/>
              </a:solidFill>
              <a:latin typeface="Calibri"/>
              <a:ea typeface="Calibri"/>
              <a:cs typeface="Calibri"/>
              <a:sym typeface="Calibri"/>
            </a:endParaRPr>
          </a:p>
        </p:txBody>
      </p:sp>
      <p:sp>
        <p:nvSpPr>
          <p:cNvPr id="199" name="Google Shape;199;p11"/>
          <p:cNvSpPr txBox="1"/>
          <p:nvPr/>
        </p:nvSpPr>
        <p:spPr>
          <a:xfrm>
            <a:off x="12219771" y="6698487"/>
            <a:ext cx="1226820" cy="30442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için	gerekli</a:t>
            </a:r>
            <a:endParaRPr sz="1867">
              <a:solidFill>
                <a:schemeClr val="dk1"/>
              </a:solidFill>
              <a:latin typeface="Calibri"/>
              <a:ea typeface="Calibri"/>
              <a:cs typeface="Calibri"/>
              <a:sym typeface="Calibri"/>
            </a:endParaRPr>
          </a:p>
        </p:txBody>
      </p:sp>
      <p:sp>
        <p:nvSpPr>
          <p:cNvPr id="200" name="Google Shape;200;p11"/>
          <p:cNvSpPr txBox="1"/>
          <p:nvPr/>
        </p:nvSpPr>
        <p:spPr>
          <a:xfrm>
            <a:off x="12502558" y="6982561"/>
            <a:ext cx="942340" cy="305276"/>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becerileri</a:t>
            </a:r>
            <a:endParaRPr sz="1867">
              <a:solidFill>
                <a:schemeClr val="dk1"/>
              </a:solidFill>
              <a:latin typeface="Calibri"/>
              <a:ea typeface="Calibri"/>
              <a:cs typeface="Calibri"/>
              <a:sym typeface="Calibri"/>
            </a:endParaRPr>
          </a:p>
        </p:txBody>
      </p:sp>
      <p:sp>
        <p:nvSpPr>
          <p:cNvPr id="201" name="Google Shape;201;p11"/>
          <p:cNvSpPr txBox="1"/>
          <p:nvPr/>
        </p:nvSpPr>
        <p:spPr>
          <a:xfrm>
            <a:off x="10508827" y="6982561"/>
            <a:ext cx="1469813" cy="592598"/>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1867">
                <a:solidFill>
                  <a:schemeClr val="dk1"/>
                </a:solidFill>
                <a:latin typeface="Calibri"/>
                <a:ea typeface="Calibri"/>
                <a:cs typeface="Calibri"/>
                <a:sym typeface="Calibri"/>
              </a:rPr>
              <a:t>anlayış	ve</a:t>
            </a:r>
            <a:endParaRPr sz="1867">
              <a:solidFill>
                <a:schemeClr val="dk1"/>
              </a:solidFill>
              <a:latin typeface="Calibri"/>
              <a:ea typeface="Calibri"/>
              <a:cs typeface="Calibri"/>
              <a:sym typeface="Calibri"/>
            </a:endParaRPr>
          </a:p>
          <a:p>
            <a:pPr marL="16933" marR="0" lvl="0" indent="0" algn="l" rtl="0">
              <a:spcBef>
                <a:spcPts val="0"/>
              </a:spcBef>
              <a:spcAft>
                <a:spcPts val="0"/>
              </a:spcAft>
              <a:buNone/>
            </a:pPr>
            <a:r>
              <a:rPr lang="en-US" sz="1867">
                <a:solidFill>
                  <a:schemeClr val="dk1"/>
                </a:solidFill>
                <a:latin typeface="Calibri"/>
                <a:ea typeface="Calibri"/>
                <a:cs typeface="Calibri"/>
                <a:sym typeface="Calibri"/>
              </a:rPr>
              <a:t>edindirme</a:t>
            </a:r>
            <a:endParaRPr sz="1867">
              <a:solidFill>
                <a:schemeClr val="dk1"/>
              </a:solidFill>
              <a:latin typeface="Calibri"/>
              <a:ea typeface="Calibri"/>
              <a:cs typeface="Calibri"/>
              <a:sym typeface="Calibri"/>
            </a:endParaRPr>
          </a:p>
        </p:txBody>
      </p:sp>
      <p:sp>
        <p:nvSpPr>
          <p:cNvPr id="202" name="Google Shape;202;p11"/>
          <p:cNvSpPr/>
          <p:nvPr/>
        </p:nvSpPr>
        <p:spPr>
          <a:xfrm>
            <a:off x="2596896" y="2332735"/>
            <a:ext cx="2494280" cy="114096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3" name="Google Shape;203;p11"/>
          <p:cNvSpPr/>
          <p:nvPr/>
        </p:nvSpPr>
        <p:spPr>
          <a:xfrm>
            <a:off x="2569227" y="2321898"/>
            <a:ext cx="2494008" cy="113978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4" name="Google Shape;204;p11"/>
          <p:cNvSpPr/>
          <p:nvPr/>
        </p:nvSpPr>
        <p:spPr>
          <a:xfrm>
            <a:off x="5181601" y="2058399"/>
            <a:ext cx="655319" cy="488712"/>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5" name="Google Shape;205;p11"/>
          <p:cNvSpPr/>
          <p:nvPr/>
        </p:nvSpPr>
        <p:spPr>
          <a:xfrm>
            <a:off x="5158063" y="2049780"/>
            <a:ext cx="646853" cy="480907"/>
          </a:xfrm>
          <a:custGeom>
            <a:avLst/>
            <a:gdLst/>
            <a:ahLst/>
            <a:cxnLst/>
            <a:rect l="l" t="t" r="r" b="b"/>
            <a:pathLst>
              <a:path w="485139" h="360680" extrusionOk="0">
                <a:moveTo>
                  <a:pt x="167258" y="1904"/>
                </a:moveTo>
                <a:lnTo>
                  <a:pt x="165861" y="2031"/>
                </a:lnTo>
                <a:lnTo>
                  <a:pt x="8635" y="58419"/>
                </a:lnTo>
                <a:lnTo>
                  <a:pt x="4825" y="61467"/>
                </a:lnTo>
                <a:lnTo>
                  <a:pt x="0" y="70103"/>
                </a:lnTo>
                <a:lnTo>
                  <a:pt x="126" y="75564"/>
                </a:lnTo>
                <a:lnTo>
                  <a:pt x="2631" y="82676"/>
                </a:lnTo>
                <a:lnTo>
                  <a:pt x="96900" y="345566"/>
                </a:lnTo>
                <a:lnTo>
                  <a:pt x="99313" y="352425"/>
                </a:lnTo>
                <a:lnTo>
                  <a:pt x="102869" y="356742"/>
                </a:lnTo>
                <a:lnTo>
                  <a:pt x="112013" y="360299"/>
                </a:lnTo>
                <a:lnTo>
                  <a:pt x="116839" y="360172"/>
                </a:lnTo>
                <a:lnTo>
                  <a:pt x="122046" y="358393"/>
                </a:lnTo>
                <a:lnTo>
                  <a:pt x="275081" y="303529"/>
                </a:lnTo>
                <a:lnTo>
                  <a:pt x="276225" y="302640"/>
                </a:lnTo>
                <a:lnTo>
                  <a:pt x="276986" y="301370"/>
                </a:lnTo>
                <a:lnTo>
                  <a:pt x="277875" y="300100"/>
                </a:lnTo>
                <a:lnTo>
                  <a:pt x="278383" y="298323"/>
                </a:lnTo>
                <a:lnTo>
                  <a:pt x="278591" y="294893"/>
                </a:lnTo>
                <a:lnTo>
                  <a:pt x="147700" y="294893"/>
                </a:lnTo>
                <a:lnTo>
                  <a:pt x="117220" y="209803"/>
                </a:lnTo>
                <a:lnTo>
                  <a:pt x="209803" y="176656"/>
                </a:lnTo>
                <a:lnTo>
                  <a:pt x="210946" y="175767"/>
                </a:lnTo>
                <a:lnTo>
                  <a:pt x="211835" y="174498"/>
                </a:lnTo>
                <a:lnTo>
                  <a:pt x="212725" y="173354"/>
                </a:lnTo>
                <a:lnTo>
                  <a:pt x="213232" y="171703"/>
                </a:lnTo>
                <a:lnTo>
                  <a:pt x="213486" y="167639"/>
                </a:lnTo>
                <a:lnTo>
                  <a:pt x="213232" y="164973"/>
                </a:lnTo>
                <a:lnTo>
                  <a:pt x="212809" y="162940"/>
                </a:lnTo>
                <a:lnTo>
                  <a:pt x="100329" y="162940"/>
                </a:lnTo>
                <a:lnTo>
                  <a:pt x="73913" y="89280"/>
                </a:lnTo>
                <a:lnTo>
                  <a:pt x="183133" y="50037"/>
                </a:lnTo>
                <a:lnTo>
                  <a:pt x="184150" y="49149"/>
                </a:lnTo>
                <a:lnTo>
                  <a:pt x="184911" y="48005"/>
                </a:lnTo>
                <a:lnTo>
                  <a:pt x="185800" y="46736"/>
                </a:lnTo>
                <a:lnTo>
                  <a:pt x="186181" y="44957"/>
                </a:lnTo>
                <a:lnTo>
                  <a:pt x="186435" y="40766"/>
                </a:lnTo>
                <a:lnTo>
                  <a:pt x="186054" y="38100"/>
                </a:lnTo>
                <a:lnTo>
                  <a:pt x="185419" y="34925"/>
                </a:lnTo>
                <a:lnTo>
                  <a:pt x="184657" y="31750"/>
                </a:lnTo>
                <a:lnTo>
                  <a:pt x="183641" y="27939"/>
                </a:lnTo>
                <a:lnTo>
                  <a:pt x="181946" y="23494"/>
                </a:lnTo>
                <a:lnTo>
                  <a:pt x="180339" y="18923"/>
                </a:lnTo>
                <a:lnTo>
                  <a:pt x="178815" y="15112"/>
                </a:lnTo>
                <a:lnTo>
                  <a:pt x="177291" y="12318"/>
                </a:lnTo>
                <a:lnTo>
                  <a:pt x="175767" y="9398"/>
                </a:lnTo>
                <a:lnTo>
                  <a:pt x="174370" y="7112"/>
                </a:lnTo>
                <a:lnTo>
                  <a:pt x="172846" y="5461"/>
                </a:lnTo>
                <a:lnTo>
                  <a:pt x="171450" y="3810"/>
                </a:lnTo>
                <a:lnTo>
                  <a:pt x="169925" y="2793"/>
                </a:lnTo>
                <a:lnTo>
                  <a:pt x="168655" y="2412"/>
                </a:lnTo>
                <a:lnTo>
                  <a:pt x="167258" y="1904"/>
                </a:lnTo>
                <a:close/>
              </a:path>
              <a:path w="485139" h="360680" extrusionOk="0">
                <a:moveTo>
                  <a:pt x="259206" y="255397"/>
                </a:moveTo>
                <a:lnTo>
                  <a:pt x="257809" y="255524"/>
                </a:lnTo>
                <a:lnTo>
                  <a:pt x="147700" y="294893"/>
                </a:lnTo>
                <a:lnTo>
                  <a:pt x="278591" y="294893"/>
                </a:lnTo>
                <a:lnTo>
                  <a:pt x="278638" y="294131"/>
                </a:lnTo>
                <a:lnTo>
                  <a:pt x="278256" y="291464"/>
                </a:lnTo>
                <a:lnTo>
                  <a:pt x="277621" y="288289"/>
                </a:lnTo>
                <a:lnTo>
                  <a:pt x="276859" y="285114"/>
                </a:lnTo>
                <a:lnTo>
                  <a:pt x="275716" y="281304"/>
                </a:lnTo>
                <a:lnTo>
                  <a:pt x="274065" y="276732"/>
                </a:lnTo>
                <a:lnTo>
                  <a:pt x="272541" y="272161"/>
                </a:lnTo>
                <a:lnTo>
                  <a:pt x="271017" y="268477"/>
                </a:lnTo>
                <a:lnTo>
                  <a:pt x="269494" y="265684"/>
                </a:lnTo>
                <a:lnTo>
                  <a:pt x="267969" y="262763"/>
                </a:lnTo>
                <a:lnTo>
                  <a:pt x="266572" y="260476"/>
                </a:lnTo>
                <a:lnTo>
                  <a:pt x="265048" y="258952"/>
                </a:lnTo>
                <a:lnTo>
                  <a:pt x="263651" y="257301"/>
                </a:lnTo>
                <a:lnTo>
                  <a:pt x="262127" y="256286"/>
                </a:lnTo>
                <a:lnTo>
                  <a:pt x="260730" y="255904"/>
                </a:lnTo>
                <a:lnTo>
                  <a:pt x="259206" y="255397"/>
                </a:lnTo>
                <a:close/>
              </a:path>
              <a:path w="485139" h="360680" extrusionOk="0">
                <a:moveTo>
                  <a:pt x="413054" y="148462"/>
                </a:moveTo>
                <a:lnTo>
                  <a:pt x="358013" y="148462"/>
                </a:lnTo>
                <a:lnTo>
                  <a:pt x="386333" y="227584"/>
                </a:lnTo>
                <a:lnTo>
                  <a:pt x="386841" y="229107"/>
                </a:lnTo>
                <a:lnTo>
                  <a:pt x="387857" y="230250"/>
                </a:lnTo>
                <a:lnTo>
                  <a:pt x="390397" y="232028"/>
                </a:lnTo>
                <a:lnTo>
                  <a:pt x="392048" y="232537"/>
                </a:lnTo>
                <a:lnTo>
                  <a:pt x="394207" y="232663"/>
                </a:lnTo>
                <a:lnTo>
                  <a:pt x="396494" y="232917"/>
                </a:lnTo>
                <a:lnTo>
                  <a:pt x="425703" y="223647"/>
                </a:lnTo>
                <a:lnTo>
                  <a:pt x="428751" y="222123"/>
                </a:lnTo>
                <a:lnTo>
                  <a:pt x="435355" y="214502"/>
                </a:lnTo>
                <a:lnTo>
                  <a:pt x="435736" y="213105"/>
                </a:lnTo>
                <a:lnTo>
                  <a:pt x="435609" y="211581"/>
                </a:lnTo>
                <a:lnTo>
                  <a:pt x="435011" y="209803"/>
                </a:lnTo>
                <a:lnTo>
                  <a:pt x="413054" y="148462"/>
                </a:lnTo>
                <a:close/>
              </a:path>
              <a:path w="485139" h="360680" extrusionOk="0">
                <a:moveTo>
                  <a:pt x="351916" y="0"/>
                </a:moveTo>
                <a:lnTo>
                  <a:pt x="349122" y="253"/>
                </a:lnTo>
                <a:lnTo>
                  <a:pt x="342645" y="1524"/>
                </a:lnTo>
                <a:lnTo>
                  <a:pt x="338581" y="2666"/>
                </a:lnTo>
                <a:lnTo>
                  <a:pt x="334009" y="4444"/>
                </a:lnTo>
                <a:lnTo>
                  <a:pt x="329310" y="6095"/>
                </a:lnTo>
                <a:lnTo>
                  <a:pt x="325500" y="7747"/>
                </a:lnTo>
                <a:lnTo>
                  <a:pt x="319658" y="10794"/>
                </a:lnTo>
                <a:lnTo>
                  <a:pt x="317372" y="12445"/>
                </a:lnTo>
                <a:lnTo>
                  <a:pt x="315848" y="13969"/>
                </a:lnTo>
                <a:lnTo>
                  <a:pt x="314197" y="15493"/>
                </a:lnTo>
                <a:lnTo>
                  <a:pt x="313308" y="17017"/>
                </a:lnTo>
                <a:lnTo>
                  <a:pt x="312546" y="20319"/>
                </a:lnTo>
                <a:lnTo>
                  <a:pt x="312546" y="21843"/>
                </a:lnTo>
                <a:lnTo>
                  <a:pt x="313227" y="23622"/>
                </a:lnTo>
                <a:lnTo>
                  <a:pt x="341375" y="102235"/>
                </a:lnTo>
                <a:lnTo>
                  <a:pt x="268477" y="128524"/>
                </a:lnTo>
                <a:lnTo>
                  <a:pt x="266953" y="128904"/>
                </a:lnTo>
                <a:lnTo>
                  <a:pt x="265938" y="129793"/>
                </a:lnTo>
                <a:lnTo>
                  <a:pt x="263482" y="139700"/>
                </a:lnTo>
                <a:lnTo>
                  <a:pt x="263525" y="140588"/>
                </a:lnTo>
                <a:lnTo>
                  <a:pt x="272160" y="165607"/>
                </a:lnTo>
                <a:lnTo>
                  <a:pt x="273684" y="168275"/>
                </a:lnTo>
                <a:lnTo>
                  <a:pt x="275335" y="170434"/>
                </a:lnTo>
                <a:lnTo>
                  <a:pt x="278510" y="173354"/>
                </a:lnTo>
                <a:lnTo>
                  <a:pt x="279907" y="174243"/>
                </a:lnTo>
                <a:lnTo>
                  <a:pt x="281431" y="174625"/>
                </a:lnTo>
                <a:lnTo>
                  <a:pt x="282828" y="175005"/>
                </a:lnTo>
                <a:lnTo>
                  <a:pt x="284225" y="174878"/>
                </a:lnTo>
                <a:lnTo>
                  <a:pt x="358013" y="148462"/>
                </a:lnTo>
                <a:lnTo>
                  <a:pt x="413054" y="148462"/>
                </a:lnTo>
                <a:lnTo>
                  <a:pt x="406780" y="130937"/>
                </a:lnTo>
                <a:lnTo>
                  <a:pt x="479297" y="104901"/>
                </a:lnTo>
                <a:lnTo>
                  <a:pt x="480694" y="104520"/>
                </a:lnTo>
                <a:lnTo>
                  <a:pt x="481838" y="103631"/>
                </a:lnTo>
                <a:lnTo>
                  <a:pt x="485013" y="95250"/>
                </a:lnTo>
                <a:lnTo>
                  <a:pt x="484885" y="92582"/>
                </a:lnTo>
                <a:lnTo>
                  <a:pt x="483615" y="86360"/>
                </a:lnTo>
                <a:lnTo>
                  <a:pt x="483195" y="84836"/>
                </a:lnTo>
                <a:lnTo>
                  <a:pt x="390144" y="84836"/>
                </a:lnTo>
                <a:lnTo>
                  <a:pt x="361950" y="5968"/>
                </a:lnTo>
                <a:lnTo>
                  <a:pt x="354075" y="253"/>
                </a:lnTo>
                <a:lnTo>
                  <a:pt x="351916" y="0"/>
                </a:lnTo>
                <a:close/>
              </a:path>
              <a:path w="485139" h="360680" extrusionOk="0">
                <a:moveTo>
                  <a:pt x="194436" y="129666"/>
                </a:moveTo>
                <a:lnTo>
                  <a:pt x="192912" y="129666"/>
                </a:lnTo>
                <a:lnTo>
                  <a:pt x="100329" y="162940"/>
                </a:lnTo>
                <a:lnTo>
                  <a:pt x="212809" y="162940"/>
                </a:lnTo>
                <a:lnTo>
                  <a:pt x="212597" y="161925"/>
                </a:lnTo>
                <a:lnTo>
                  <a:pt x="200151" y="133095"/>
                </a:lnTo>
                <a:lnTo>
                  <a:pt x="198754" y="131572"/>
                </a:lnTo>
                <a:lnTo>
                  <a:pt x="197357" y="130555"/>
                </a:lnTo>
                <a:lnTo>
                  <a:pt x="195833" y="130175"/>
                </a:lnTo>
                <a:lnTo>
                  <a:pt x="194436" y="129666"/>
                </a:lnTo>
                <a:close/>
              </a:path>
              <a:path w="485139" h="360680" extrusionOk="0">
                <a:moveTo>
                  <a:pt x="465963" y="58038"/>
                </a:moveTo>
                <a:lnTo>
                  <a:pt x="464692" y="58038"/>
                </a:lnTo>
                <a:lnTo>
                  <a:pt x="463422" y="58547"/>
                </a:lnTo>
                <a:lnTo>
                  <a:pt x="390144" y="84836"/>
                </a:lnTo>
                <a:lnTo>
                  <a:pt x="483195" y="84836"/>
                </a:lnTo>
                <a:lnTo>
                  <a:pt x="482600" y="82676"/>
                </a:lnTo>
                <a:lnTo>
                  <a:pt x="481075" y="78231"/>
                </a:lnTo>
                <a:lnTo>
                  <a:pt x="479551" y="74040"/>
                </a:lnTo>
                <a:lnTo>
                  <a:pt x="478027" y="70485"/>
                </a:lnTo>
                <a:lnTo>
                  <a:pt x="476376" y="67690"/>
                </a:lnTo>
                <a:lnTo>
                  <a:pt x="474852" y="64769"/>
                </a:lnTo>
                <a:lnTo>
                  <a:pt x="473328" y="62611"/>
                </a:lnTo>
                <a:lnTo>
                  <a:pt x="471804" y="61213"/>
                </a:lnTo>
                <a:lnTo>
                  <a:pt x="470407" y="59689"/>
                </a:lnTo>
                <a:lnTo>
                  <a:pt x="468883" y="58800"/>
                </a:lnTo>
                <a:lnTo>
                  <a:pt x="467486" y="58419"/>
                </a:lnTo>
                <a:lnTo>
                  <a:pt x="465963" y="5803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6" name="Google Shape;206;p11"/>
          <p:cNvSpPr/>
          <p:nvPr/>
        </p:nvSpPr>
        <p:spPr>
          <a:xfrm>
            <a:off x="5505197" y="2045715"/>
            <a:ext cx="303615" cy="318684"/>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7" name="Google Shape;207;p11"/>
          <p:cNvSpPr/>
          <p:nvPr/>
        </p:nvSpPr>
        <p:spPr>
          <a:xfrm>
            <a:off x="5158063" y="2052319"/>
            <a:ext cx="371687" cy="478367"/>
          </a:xfrm>
          <a:custGeom>
            <a:avLst/>
            <a:gdLst/>
            <a:ahLst/>
            <a:cxnLst/>
            <a:rect l="l" t="t" r="r" b="b"/>
            <a:pathLst>
              <a:path w="278764" h="358775" extrusionOk="0">
                <a:moveTo>
                  <a:pt x="13842" y="54610"/>
                </a:moveTo>
                <a:lnTo>
                  <a:pt x="164464" y="635"/>
                </a:lnTo>
                <a:lnTo>
                  <a:pt x="165861" y="126"/>
                </a:lnTo>
                <a:lnTo>
                  <a:pt x="167258" y="0"/>
                </a:lnTo>
                <a:lnTo>
                  <a:pt x="168655" y="508"/>
                </a:lnTo>
                <a:lnTo>
                  <a:pt x="169925" y="888"/>
                </a:lnTo>
                <a:lnTo>
                  <a:pt x="171450" y="1905"/>
                </a:lnTo>
                <a:lnTo>
                  <a:pt x="172846" y="3556"/>
                </a:lnTo>
                <a:lnTo>
                  <a:pt x="174370" y="5207"/>
                </a:lnTo>
                <a:lnTo>
                  <a:pt x="175767" y="7493"/>
                </a:lnTo>
                <a:lnTo>
                  <a:pt x="177291" y="10413"/>
                </a:lnTo>
                <a:lnTo>
                  <a:pt x="178815" y="13208"/>
                </a:lnTo>
                <a:lnTo>
                  <a:pt x="180339" y="17018"/>
                </a:lnTo>
                <a:lnTo>
                  <a:pt x="181990" y="21717"/>
                </a:lnTo>
                <a:lnTo>
                  <a:pt x="183641" y="26035"/>
                </a:lnTo>
                <a:lnTo>
                  <a:pt x="184657" y="29845"/>
                </a:lnTo>
                <a:lnTo>
                  <a:pt x="185419" y="33020"/>
                </a:lnTo>
                <a:lnTo>
                  <a:pt x="186054" y="36195"/>
                </a:lnTo>
                <a:lnTo>
                  <a:pt x="186435" y="38862"/>
                </a:lnTo>
                <a:lnTo>
                  <a:pt x="186308" y="41021"/>
                </a:lnTo>
                <a:lnTo>
                  <a:pt x="186181" y="43052"/>
                </a:lnTo>
                <a:lnTo>
                  <a:pt x="185800" y="44831"/>
                </a:lnTo>
                <a:lnTo>
                  <a:pt x="184911" y="46100"/>
                </a:lnTo>
                <a:lnTo>
                  <a:pt x="184150" y="47244"/>
                </a:lnTo>
                <a:lnTo>
                  <a:pt x="183133" y="48133"/>
                </a:lnTo>
                <a:lnTo>
                  <a:pt x="181736" y="48640"/>
                </a:lnTo>
                <a:lnTo>
                  <a:pt x="73913" y="87375"/>
                </a:lnTo>
                <a:lnTo>
                  <a:pt x="100329" y="161036"/>
                </a:lnTo>
                <a:lnTo>
                  <a:pt x="191515" y="128270"/>
                </a:lnTo>
                <a:lnTo>
                  <a:pt x="192912" y="127762"/>
                </a:lnTo>
                <a:lnTo>
                  <a:pt x="194436" y="127762"/>
                </a:lnTo>
                <a:lnTo>
                  <a:pt x="195833" y="128270"/>
                </a:lnTo>
                <a:lnTo>
                  <a:pt x="197357" y="128650"/>
                </a:lnTo>
                <a:lnTo>
                  <a:pt x="198754" y="129667"/>
                </a:lnTo>
                <a:lnTo>
                  <a:pt x="200151" y="131190"/>
                </a:lnTo>
                <a:lnTo>
                  <a:pt x="201675" y="132587"/>
                </a:lnTo>
                <a:lnTo>
                  <a:pt x="203072" y="134874"/>
                </a:lnTo>
                <a:lnTo>
                  <a:pt x="213486" y="165735"/>
                </a:lnTo>
                <a:lnTo>
                  <a:pt x="213359" y="167767"/>
                </a:lnTo>
                <a:lnTo>
                  <a:pt x="213232" y="169799"/>
                </a:lnTo>
                <a:lnTo>
                  <a:pt x="212725" y="171450"/>
                </a:lnTo>
                <a:lnTo>
                  <a:pt x="211835" y="172593"/>
                </a:lnTo>
                <a:lnTo>
                  <a:pt x="210946" y="173862"/>
                </a:lnTo>
                <a:lnTo>
                  <a:pt x="209803" y="174751"/>
                </a:lnTo>
                <a:lnTo>
                  <a:pt x="208406" y="175260"/>
                </a:lnTo>
                <a:lnTo>
                  <a:pt x="117220" y="207899"/>
                </a:lnTo>
                <a:lnTo>
                  <a:pt x="147700" y="292988"/>
                </a:lnTo>
                <a:lnTo>
                  <a:pt x="256412" y="254126"/>
                </a:lnTo>
                <a:lnTo>
                  <a:pt x="257809" y="253619"/>
                </a:lnTo>
                <a:lnTo>
                  <a:pt x="259206" y="253492"/>
                </a:lnTo>
                <a:lnTo>
                  <a:pt x="260730" y="254000"/>
                </a:lnTo>
                <a:lnTo>
                  <a:pt x="262127" y="254381"/>
                </a:lnTo>
                <a:lnTo>
                  <a:pt x="263651" y="255397"/>
                </a:lnTo>
                <a:lnTo>
                  <a:pt x="265048" y="257048"/>
                </a:lnTo>
                <a:lnTo>
                  <a:pt x="266572" y="258572"/>
                </a:lnTo>
                <a:lnTo>
                  <a:pt x="267969" y="260858"/>
                </a:lnTo>
                <a:lnTo>
                  <a:pt x="269494" y="263779"/>
                </a:lnTo>
                <a:lnTo>
                  <a:pt x="271017" y="266573"/>
                </a:lnTo>
                <a:lnTo>
                  <a:pt x="272541" y="270256"/>
                </a:lnTo>
                <a:lnTo>
                  <a:pt x="274065" y="274827"/>
                </a:lnTo>
                <a:lnTo>
                  <a:pt x="275716" y="279400"/>
                </a:lnTo>
                <a:lnTo>
                  <a:pt x="276859" y="283210"/>
                </a:lnTo>
                <a:lnTo>
                  <a:pt x="277621" y="286385"/>
                </a:lnTo>
                <a:lnTo>
                  <a:pt x="278256" y="289560"/>
                </a:lnTo>
                <a:lnTo>
                  <a:pt x="278638" y="292226"/>
                </a:lnTo>
                <a:lnTo>
                  <a:pt x="278510" y="294386"/>
                </a:lnTo>
                <a:lnTo>
                  <a:pt x="278383" y="296418"/>
                </a:lnTo>
                <a:lnTo>
                  <a:pt x="277875" y="298196"/>
                </a:lnTo>
                <a:lnTo>
                  <a:pt x="276986" y="299465"/>
                </a:lnTo>
                <a:lnTo>
                  <a:pt x="276225" y="300736"/>
                </a:lnTo>
                <a:lnTo>
                  <a:pt x="122046" y="356488"/>
                </a:lnTo>
                <a:lnTo>
                  <a:pt x="112013" y="358394"/>
                </a:lnTo>
                <a:lnTo>
                  <a:pt x="107441" y="356615"/>
                </a:lnTo>
                <a:lnTo>
                  <a:pt x="102869" y="354838"/>
                </a:lnTo>
                <a:lnTo>
                  <a:pt x="99313" y="350520"/>
                </a:lnTo>
                <a:lnTo>
                  <a:pt x="96900" y="343662"/>
                </a:lnTo>
                <a:lnTo>
                  <a:pt x="2539" y="80518"/>
                </a:lnTo>
                <a:lnTo>
                  <a:pt x="126" y="73660"/>
                </a:lnTo>
                <a:lnTo>
                  <a:pt x="0" y="68199"/>
                </a:lnTo>
                <a:lnTo>
                  <a:pt x="2412" y="63881"/>
                </a:lnTo>
                <a:lnTo>
                  <a:pt x="4825" y="59562"/>
                </a:lnTo>
                <a:lnTo>
                  <a:pt x="8635" y="56514"/>
                </a:lnTo>
                <a:lnTo>
                  <a:pt x="13842" y="54610"/>
                </a:lnTo>
                <a:close/>
              </a:path>
            </a:pathLst>
          </a:custGeom>
          <a:noFill/>
          <a:ln w="9525"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8" name="Google Shape;208;p11"/>
          <p:cNvSpPr/>
          <p:nvPr/>
        </p:nvSpPr>
        <p:spPr>
          <a:xfrm>
            <a:off x="6971792" y="2365247"/>
            <a:ext cx="1624584" cy="96011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09" name="Google Shape;209;p11"/>
          <p:cNvSpPr/>
          <p:nvPr/>
        </p:nvSpPr>
        <p:spPr>
          <a:xfrm>
            <a:off x="6944529" y="2354072"/>
            <a:ext cx="1623060" cy="959104"/>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0" name="Google Shape;210;p11"/>
          <p:cNvSpPr/>
          <p:nvPr/>
        </p:nvSpPr>
        <p:spPr>
          <a:xfrm>
            <a:off x="8684769" y="2222991"/>
            <a:ext cx="655319" cy="488712"/>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1" name="Google Shape;211;p11"/>
          <p:cNvSpPr/>
          <p:nvPr/>
        </p:nvSpPr>
        <p:spPr>
          <a:xfrm>
            <a:off x="8660554" y="2214880"/>
            <a:ext cx="646853" cy="480907"/>
          </a:xfrm>
          <a:custGeom>
            <a:avLst/>
            <a:gdLst/>
            <a:ahLst/>
            <a:cxnLst/>
            <a:rect l="l" t="t" r="r" b="b"/>
            <a:pathLst>
              <a:path w="485139" h="360680" extrusionOk="0">
                <a:moveTo>
                  <a:pt x="167132" y="1904"/>
                </a:moveTo>
                <a:lnTo>
                  <a:pt x="165735" y="1904"/>
                </a:lnTo>
                <a:lnTo>
                  <a:pt x="13715" y="56514"/>
                </a:lnTo>
                <a:lnTo>
                  <a:pt x="8509" y="58292"/>
                </a:lnTo>
                <a:lnTo>
                  <a:pt x="4825" y="61340"/>
                </a:lnTo>
                <a:lnTo>
                  <a:pt x="0" y="69976"/>
                </a:lnTo>
                <a:lnTo>
                  <a:pt x="0" y="75564"/>
                </a:lnTo>
                <a:lnTo>
                  <a:pt x="2458" y="82550"/>
                </a:lnTo>
                <a:lnTo>
                  <a:pt x="96774" y="345439"/>
                </a:lnTo>
                <a:lnTo>
                  <a:pt x="99187" y="352298"/>
                </a:lnTo>
                <a:lnTo>
                  <a:pt x="102743" y="356615"/>
                </a:lnTo>
                <a:lnTo>
                  <a:pt x="111887" y="360172"/>
                </a:lnTo>
                <a:lnTo>
                  <a:pt x="116839" y="360172"/>
                </a:lnTo>
                <a:lnTo>
                  <a:pt x="121920" y="358266"/>
                </a:lnTo>
                <a:lnTo>
                  <a:pt x="274955" y="303402"/>
                </a:lnTo>
                <a:lnTo>
                  <a:pt x="278458" y="294893"/>
                </a:lnTo>
                <a:lnTo>
                  <a:pt x="147574" y="294893"/>
                </a:lnTo>
                <a:lnTo>
                  <a:pt x="117094" y="209676"/>
                </a:lnTo>
                <a:lnTo>
                  <a:pt x="209676" y="176529"/>
                </a:lnTo>
                <a:lnTo>
                  <a:pt x="213360" y="167512"/>
                </a:lnTo>
                <a:lnTo>
                  <a:pt x="213106" y="164973"/>
                </a:lnTo>
                <a:lnTo>
                  <a:pt x="212665" y="162813"/>
                </a:lnTo>
                <a:lnTo>
                  <a:pt x="100330" y="162813"/>
                </a:lnTo>
                <a:lnTo>
                  <a:pt x="73787" y="89153"/>
                </a:lnTo>
                <a:lnTo>
                  <a:pt x="183007" y="50037"/>
                </a:lnTo>
                <a:lnTo>
                  <a:pt x="186309" y="40639"/>
                </a:lnTo>
                <a:lnTo>
                  <a:pt x="186055" y="37973"/>
                </a:lnTo>
                <a:lnTo>
                  <a:pt x="185293" y="34798"/>
                </a:lnTo>
                <a:lnTo>
                  <a:pt x="184658" y="31623"/>
                </a:lnTo>
                <a:lnTo>
                  <a:pt x="183514" y="27812"/>
                </a:lnTo>
                <a:lnTo>
                  <a:pt x="181819" y="23367"/>
                </a:lnTo>
                <a:lnTo>
                  <a:pt x="180212" y="18795"/>
                </a:lnTo>
                <a:lnTo>
                  <a:pt x="178688" y="15112"/>
                </a:lnTo>
                <a:lnTo>
                  <a:pt x="177164" y="12191"/>
                </a:lnTo>
                <a:lnTo>
                  <a:pt x="175768" y="9270"/>
                </a:lnTo>
                <a:lnTo>
                  <a:pt x="174244" y="6985"/>
                </a:lnTo>
                <a:lnTo>
                  <a:pt x="172720" y="5334"/>
                </a:lnTo>
                <a:lnTo>
                  <a:pt x="171323" y="3682"/>
                </a:lnTo>
                <a:lnTo>
                  <a:pt x="169925" y="2666"/>
                </a:lnTo>
                <a:lnTo>
                  <a:pt x="167132" y="1904"/>
                </a:lnTo>
                <a:close/>
              </a:path>
              <a:path w="485139" h="360680" extrusionOk="0">
                <a:moveTo>
                  <a:pt x="259207" y="255397"/>
                </a:moveTo>
                <a:lnTo>
                  <a:pt x="257683" y="255397"/>
                </a:lnTo>
                <a:lnTo>
                  <a:pt x="147574" y="294893"/>
                </a:lnTo>
                <a:lnTo>
                  <a:pt x="278458" y="294893"/>
                </a:lnTo>
                <a:lnTo>
                  <a:pt x="278511" y="294004"/>
                </a:lnTo>
                <a:lnTo>
                  <a:pt x="278257" y="291338"/>
                </a:lnTo>
                <a:lnTo>
                  <a:pt x="277495" y="288163"/>
                </a:lnTo>
                <a:lnTo>
                  <a:pt x="276860" y="284988"/>
                </a:lnTo>
                <a:lnTo>
                  <a:pt x="260604" y="255777"/>
                </a:lnTo>
                <a:lnTo>
                  <a:pt x="259207" y="255397"/>
                </a:lnTo>
                <a:close/>
              </a:path>
              <a:path w="485139" h="360680" extrusionOk="0">
                <a:moveTo>
                  <a:pt x="412891" y="148336"/>
                </a:moveTo>
                <a:lnTo>
                  <a:pt x="357886" y="148336"/>
                </a:lnTo>
                <a:lnTo>
                  <a:pt x="386207" y="227456"/>
                </a:lnTo>
                <a:lnTo>
                  <a:pt x="386842" y="228980"/>
                </a:lnTo>
                <a:lnTo>
                  <a:pt x="387731" y="230250"/>
                </a:lnTo>
                <a:lnTo>
                  <a:pt x="389000" y="231012"/>
                </a:lnTo>
                <a:lnTo>
                  <a:pt x="390271" y="231901"/>
                </a:lnTo>
                <a:lnTo>
                  <a:pt x="392049" y="232410"/>
                </a:lnTo>
                <a:lnTo>
                  <a:pt x="394208" y="232663"/>
                </a:lnTo>
                <a:lnTo>
                  <a:pt x="396367" y="232790"/>
                </a:lnTo>
                <a:lnTo>
                  <a:pt x="399034" y="232537"/>
                </a:lnTo>
                <a:lnTo>
                  <a:pt x="425704" y="223519"/>
                </a:lnTo>
                <a:lnTo>
                  <a:pt x="428625" y="221995"/>
                </a:lnTo>
                <a:lnTo>
                  <a:pt x="435610" y="212978"/>
                </a:lnTo>
                <a:lnTo>
                  <a:pt x="435610" y="211581"/>
                </a:lnTo>
                <a:lnTo>
                  <a:pt x="434883" y="209676"/>
                </a:lnTo>
                <a:lnTo>
                  <a:pt x="412891" y="148336"/>
                </a:lnTo>
                <a:close/>
              </a:path>
              <a:path w="485139" h="360680" extrusionOk="0">
                <a:moveTo>
                  <a:pt x="351789" y="0"/>
                </a:moveTo>
                <a:lnTo>
                  <a:pt x="314198" y="15366"/>
                </a:lnTo>
                <a:lnTo>
                  <a:pt x="312420" y="20192"/>
                </a:lnTo>
                <a:lnTo>
                  <a:pt x="312547" y="21843"/>
                </a:lnTo>
                <a:lnTo>
                  <a:pt x="313100" y="23494"/>
                </a:lnTo>
                <a:lnTo>
                  <a:pt x="341375" y="102235"/>
                </a:lnTo>
                <a:lnTo>
                  <a:pt x="266954" y="128904"/>
                </a:lnTo>
                <a:lnTo>
                  <a:pt x="265811" y="129666"/>
                </a:lnTo>
                <a:lnTo>
                  <a:pt x="265049" y="130937"/>
                </a:lnTo>
                <a:lnTo>
                  <a:pt x="264160" y="132079"/>
                </a:lnTo>
                <a:lnTo>
                  <a:pt x="263651" y="133730"/>
                </a:lnTo>
                <a:lnTo>
                  <a:pt x="263525" y="135762"/>
                </a:lnTo>
                <a:lnTo>
                  <a:pt x="263398" y="140462"/>
                </a:lnTo>
                <a:lnTo>
                  <a:pt x="264668" y="146938"/>
                </a:lnTo>
                <a:lnTo>
                  <a:pt x="272034" y="165480"/>
                </a:lnTo>
                <a:lnTo>
                  <a:pt x="273558" y="168275"/>
                </a:lnTo>
                <a:lnTo>
                  <a:pt x="282701" y="174878"/>
                </a:lnTo>
                <a:lnTo>
                  <a:pt x="284225" y="174751"/>
                </a:lnTo>
                <a:lnTo>
                  <a:pt x="357886" y="148336"/>
                </a:lnTo>
                <a:lnTo>
                  <a:pt x="412891" y="148336"/>
                </a:lnTo>
                <a:lnTo>
                  <a:pt x="406654" y="130937"/>
                </a:lnTo>
                <a:lnTo>
                  <a:pt x="480568" y="104393"/>
                </a:lnTo>
                <a:lnTo>
                  <a:pt x="481711" y="103504"/>
                </a:lnTo>
                <a:lnTo>
                  <a:pt x="482726" y="102235"/>
                </a:lnTo>
                <a:lnTo>
                  <a:pt x="483743" y="101091"/>
                </a:lnTo>
                <a:lnTo>
                  <a:pt x="484377" y="99440"/>
                </a:lnTo>
                <a:lnTo>
                  <a:pt x="484886" y="95123"/>
                </a:lnTo>
                <a:lnTo>
                  <a:pt x="484759" y="92582"/>
                </a:lnTo>
                <a:lnTo>
                  <a:pt x="484083" y="89153"/>
                </a:lnTo>
                <a:lnTo>
                  <a:pt x="483615" y="86232"/>
                </a:lnTo>
                <a:lnTo>
                  <a:pt x="483143" y="84709"/>
                </a:lnTo>
                <a:lnTo>
                  <a:pt x="390017" y="84709"/>
                </a:lnTo>
                <a:lnTo>
                  <a:pt x="361823" y="5841"/>
                </a:lnTo>
                <a:lnTo>
                  <a:pt x="361188" y="4317"/>
                </a:lnTo>
                <a:lnTo>
                  <a:pt x="360299" y="3048"/>
                </a:lnTo>
                <a:lnTo>
                  <a:pt x="359029" y="2031"/>
                </a:lnTo>
                <a:lnTo>
                  <a:pt x="357886" y="888"/>
                </a:lnTo>
                <a:lnTo>
                  <a:pt x="356108" y="253"/>
                </a:lnTo>
                <a:lnTo>
                  <a:pt x="351789" y="0"/>
                </a:lnTo>
                <a:close/>
              </a:path>
              <a:path w="485139" h="360680" extrusionOk="0">
                <a:moveTo>
                  <a:pt x="194310" y="129539"/>
                </a:moveTo>
                <a:lnTo>
                  <a:pt x="192912" y="129666"/>
                </a:lnTo>
                <a:lnTo>
                  <a:pt x="100330" y="162813"/>
                </a:lnTo>
                <a:lnTo>
                  <a:pt x="212665" y="162813"/>
                </a:lnTo>
                <a:lnTo>
                  <a:pt x="195834" y="130048"/>
                </a:lnTo>
                <a:lnTo>
                  <a:pt x="194310" y="129539"/>
                </a:lnTo>
                <a:close/>
              </a:path>
              <a:path w="485139" h="360680" extrusionOk="0">
                <a:moveTo>
                  <a:pt x="465963" y="57912"/>
                </a:moveTo>
                <a:lnTo>
                  <a:pt x="464565" y="58038"/>
                </a:lnTo>
                <a:lnTo>
                  <a:pt x="463296" y="58419"/>
                </a:lnTo>
                <a:lnTo>
                  <a:pt x="390017" y="84709"/>
                </a:lnTo>
                <a:lnTo>
                  <a:pt x="483143" y="84709"/>
                </a:lnTo>
                <a:lnTo>
                  <a:pt x="465963" y="579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2" name="Google Shape;212;p11"/>
          <p:cNvSpPr/>
          <p:nvPr/>
        </p:nvSpPr>
        <p:spPr>
          <a:xfrm>
            <a:off x="9007518" y="2210815"/>
            <a:ext cx="303615" cy="318516"/>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3" name="Google Shape;213;p11"/>
          <p:cNvSpPr/>
          <p:nvPr/>
        </p:nvSpPr>
        <p:spPr>
          <a:xfrm>
            <a:off x="8660554" y="2217419"/>
            <a:ext cx="371687" cy="478367"/>
          </a:xfrm>
          <a:custGeom>
            <a:avLst/>
            <a:gdLst/>
            <a:ahLst/>
            <a:cxnLst/>
            <a:rect l="l" t="t" r="r" b="b"/>
            <a:pathLst>
              <a:path w="278764" h="358775" extrusionOk="0">
                <a:moveTo>
                  <a:pt x="13715" y="54610"/>
                </a:moveTo>
                <a:lnTo>
                  <a:pt x="164337" y="508"/>
                </a:lnTo>
                <a:lnTo>
                  <a:pt x="165735" y="0"/>
                </a:lnTo>
                <a:lnTo>
                  <a:pt x="167132" y="0"/>
                </a:lnTo>
                <a:lnTo>
                  <a:pt x="168529" y="381"/>
                </a:lnTo>
                <a:lnTo>
                  <a:pt x="169925" y="762"/>
                </a:lnTo>
                <a:lnTo>
                  <a:pt x="171323" y="1777"/>
                </a:lnTo>
                <a:lnTo>
                  <a:pt x="172720" y="3429"/>
                </a:lnTo>
                <a:lnTo>
                  <a:pt x="174244" y="5080"/>
                </a:lnTo>
                <a:lnTo>
                  <a:pt x="175768" y="7365"/>
                </a:lnTo>
                <a:lnTo>
                  <a:pt x="177164" y="10287"/>
                </a:lnTo>
                <a:lnTo>
                  <a:pt x="178688" y="13208"/>
                </a:lnTo>
                <a:lnTo>
                  <a:pt x="180212" y="16890"/>
                </a:lnTo>
                <a:lnTo>
                  <a:pt x="181863" y="21589"/>
                </a:lnTo>
                <a:lnTo>
                  <a:pt x="183514" y="25908"/>
                </a:lnTo>
                <a:lnTo>
                  <a:pt x="184658" y="29718"/>
                </a:lnTo>
                <a:lnTo>
                  <a:pt x="185293" y="32893"/>
                </a:lnTo>
                <a:lnTo>
                  <a:pt x="186055" y="36068"/>
                </a:lnTo>
                <a:lnTo>
                  <a:pt x="186309" y="38735"/>
                </a:lnTo>
                <a:lnTo>
                  <a:pt x="73787" y="87249"/>
                </a:lnTo>
                <a:lnTo>
                  <a:pt x="100330" y="160909"/>
                </a:lnTo>
                <a:lnTo>
                  <a:pt x="191515" y="128270"/>
                </a:lnTo>
                <a:lnTo>
                  <a:pt x="192912" y="127762"/>
                </a:lnTo>
                <a:lnTo>
                  <a:pt x="194310" y="127635"/>
                </a:lnTo>
                <a:lnTo>
                  <a:pt x="195834" y="128143"/>
                </a:lnTo>
                <a:lnTo>
                  <a:pt x="197231" y="128524"/>
                </a:lnTo>
                <a:lnTo>
                  <a:pt x="198755" y="129539"/>
                </a:lnTo>
                <a:lnTo>
                  <a:pt x="200151" y="131063"/>
                </a:lnTo>
                <a:lnTo>
                  <a:pt x="201549" y="132587"/>
                </a:lnTo>
                <a:lnTo>
                  <a:pt x="202946" y="134747"/>
                </a:lnTo>
                <a:lnTo>
                  <a:pt x="204470" y="137668"/>
                </a:lnTo>
                <a:lnTo>
                  <a:pt x="205994" y="140588"/>
                </a:lnTo>
                <a:lnTo>
                  <a:pt x="207390" y="144145"/>
                </a:lnTo>
                <a:lnTo>
                  <a:pt x="213360" y="165608"/>
                </a:lnTo>
                <a:lnTo>
                  <a:pt x="213233" y="167639"/>
                </a:lnTo>
                <a:lnTo>
                  <a:pt x="213106" y="169799"/>
                </a:lnTo>
                <a:lnTo>
                  <a:pt x="117094" y="207772"/>
                </a:lnTo>
                <a:lnTo>
                  <a:pt x="147574" y="292988"/>
                </a:lnTo>
                <a:lnTo>
                  <a:pt x="256286" y="254000"/>
                </a:lnTo>
                <a:lnTo>
                  <a:pt x="257683" y="253492"/>
                </a:lnTo>
                <a:lnTo>
                  <a:pt x="259207" y="253492"/>
                </a:lnTo>
                <a:lnTo>
                  <a:pt x="260604" y="253873"/>
                </a:lnTo>
                <a:lnTo>
                  <a:pt x="262127" y="254254"/>
                </a:lnTo>
                <a:lnTo>
                  <a:pt x="263525" y="255270"/>
                </a:lnTo>
                <a:lnTo>
                  <a:pt x="275589" y="279273"/>
                </a:lnTo>
                <a:lnTo>
                  <a:pt x="276860" y="283083"/>
                </a:lnTo>
                <a:lnTo>
                  <a:pt x="277495" y="286258"/>
                </a:lnTo>
                <a:lnTo>
                  <a:pt x="278257" y="289433"/>
                </a:lnTo>
                <a:lnTo>
                  <a:pt x="278511" y="292100"/>
                </a:lnTo>
                <a:lnTo>
                  <a:pt x="278384" y="294259"/>
                </a:lnTo>
                <a:lnTo>
                  <a:pt x="278257" y="296418"/>
                </a:lnTo>
                <a:lnTo>
                  <a:pt x="277749" y="298069"/>
                </a:lnTo>
                <a:lnTo>
                  <a:pt x="121920" y="356362"/>
                </a:lnTo>
                <a:lnTo>
                  <a:pt x="116839" y="358267"/>
                </a:lnTo>
                <a:lnTo>
                  <a:pt x="111887" y="358267"/>
                </a:lnTo>
                <a:lnTo>
                  <a:pt x="107314" y="356488"/>
                </a:lnTo>
                <a:lnTo>
                  <a:pt x="102743" y="354711"/>
                </a:lnTo>
                <a:lnTo>
                  <a:pt x="99187" y="350393"/>
                </a:lnTo>
                <a:lnTo>
                  <a:pt x="96774" y="343535"/>
                </a:lnTo>
                <a:lnTo>
                  <a:pt x="2412" y="80518"/>
                </a:lnTo>
                <a:lnTo>
                  <a:pt x="0" y="73660"/>
                </a:lnTo>
                <a:lnTo>
                  <a:pt x="0" y="68072"/>
                </a:lnTo>
                <a:lnTo>
                  <a:pt x="2412" y="63754"/>
                </a:lnTo>
                <a:lnTo>
                  <a:pt x="4825" y="59436"/>
                </a:lnTo>
                <a:lnTo>
                  <a:pt x="8509" y="56387"/>
                </a:lnTo>
                <a:lnTo>
                  <a:pt x="13715" y="54610"/>
                </a:lnTo>
                <a:close/>
              </a:path>
            </a:pathLst>
          </a:custGeom>
          <a:noFill/>
          <a:ln w="9525"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4" name="Google Shape;214;p11"/>
          <p:cNvSpPr/>
          <p:nvPr/>
        </p:nvSpPr>
        <p:spPr>
          <a:xfrm>
            <a:off x="10710673" y="2223007"/>
            <a:ext cx="1271015" cy="791464"/>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5" name="Google Shape;215;p11"/>
          <p:cNvSpPr/>
          <p:nvPr/>
        </p:nvSpPr>
        <p:spPr>
          <a:xfrm>
            <a:off x="10682223" y="2212002"/>
            <a:ext cx="1270847" cy="790617"/>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6" name="Google Shape;216;p11"/>
          <p:cNvSpPr/>
          <p:nvPr/>
        </p:nvSpPr>
        <p:spPr>
          <a:xfrm>
            <a:off x="12066015" y="2082783"/>
            <a:ext cx="655320" cy="488712"/>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7" name="Google Shape;217;p11"/>
          <p:cNvSpPr/>
          <p:nvPr/>
        </p:nvSpPr>
        <p:spPr>
          <a:xfrm>
            <a:off x="12042140" y="2074163"/>
            <a:ext cx="646853" cy="480907"/>
          </a:xfrm>
          <a:custGeom>
            <a:avLst/>
            <a:gdLst/>
            <a:ahLst/>
            <a:cxnLst/>
            <a:rect l="l" t="t" r="r" b="b"/>
            <a:pathLst>
              <a:path w="485140" h="360680" extrusionOk="0">
                <a:moveTo>
                  <a:pt x="167259" y="1904"/>
                </a:moveTo>
                <a:lnTo>
                  <a:pt x="165862" y="1904"/>
                </a:lnTo>
                <a:lnTo>
                  <a:pt x="8636" y="58292"/>
                </a:lnTo>
                <a:lnTo>
                  <a:pt x="4825" y="61340"/>
                </a:lnTo>
                <a:lnTo>
                  <a:pt x="0" y="69976"/>
                </a:lnTo>
                <a:lnTo>
                  <a:pt x="0" y="75564"/>
                </a:lnTo>
                <a:lnTo>
                  <a:pt x="2585" y="82550"/>
                </a:lnTo>
                <a:lnTo>
                  <a:pt x="96900" y="345439"/>
                </a:lnTo>
                <a:lnTo>
                  <a:pt x="99314" y="352298"/>
                </a:lnTo>
                <a:lnTo>
                  <a:pt x="102870" y="356615"/>
                </a:lnTo>
                <a:lnTo>
                  <a:pt x="112014" y="360172"/>
                </a:lnTo>
                <a:lnTo>
                  <a:pt x="116840" y="360172"/>
                </a:lnTo>
                <a:lnTo>
                  <a:pt x="273558" y="303911"/>
                </a:lnTo>
                <a:lnTo>
                  <a:pt x="275081" y="303402"/>
                </a:lnTo>
                <a:lnTo>
                  <a:pt x="276098" y="302513"/>
                </a:lnTo>
                <a:lnTo>
                  <a:pt x="277875" y="299974"/>
                </a:lnTo>
                <a:lnTo>
                  <a:pt x="278384" y="298323"/>
                </a:lnTo>
                <a:lnTo>
                  <a:pt x="278511" y="294893"/>
                </a:lnTo>
                <a:lnTo>
                  <a:pt x="147700" y="294893"/>
                </a:lnTo>
                <a:lnTo>
                  <a:pt x="117221" y="209803"/>
                </a:lnTo>
                <a:lnTo>
                  <a:pt x="209803" y="176529"/>
                </a:lnTo>
                <a:lnTo>
                  <a:pt x="213487" y="167512"/>
                </a:lnTo>
                <a:lnTo>
                  <a:pt x="213233" y="164973"/>
                </a:lnTo>
                <a:lnTo>
                  <a:pt x="212714" y="162813"/>
                </a:lnTo>
                <a:lnTo>
                  <a:pt x="100329" y="162813"/>
                </a:lnTo>
                <a:lnTo>
                  <a:pt x="73914" y="89153"/>
                </a:lnTo>
                <a:lnTo>
                  <a:pt x="183134" y="50037"/>
                </a:lnTo>
                <a:lnTo>
                  <a:pt x="186436" y="40639"/>
                </a:lnTo>
                <a:lnTo>
                  <a:pt x="186054" y="37973"/>
                </a:lnTo>
                <a:lnTo>
                  <a:pt x="169925" y="2666"/>
                </a:lnTo>
                <a:lnTo>
                  <a:pt x="168655" y="2286"/>
                </a:lnTo>
                <a:lnTo>
                  <a:pt x="167259" y="1904"/>
                </a:lnTo>
                <a:close/>
              </a:path>
              <a:path w="485140" h="360680" extrusionOk="0">
                <a:moveTo>
                  <a:pt x="259206" y="255397"/>
                </a:moveTo>
                <a:lnTo>
                  <a:pt x="257810" y="255397"/>
                </a:lnTo>
                <a:lnTo>
                  <a:pt x="147700" y="294893"/>
                </a:lnTo>
                <a:lnTo>
                  <a:pt x="278511" y="294893"/>
                </a:lnTo>
                <a:lnTo>
                  <a:pt x="278511" y="294004"/>
                </a:lnTo>
                <a:lnTo>
                  <a:pt x="274066" y="276605"/>
                </a:lnTo>
                <a:lnTo>
                  <a:pt x="272542" y="272161"/>
                </a:lnTo>
                <a:lnTo>
                  <a:pt x="260730" y="255777"/>
                </a:lnTo>
                <a:lnTo>
                  <a:pt x="259206" y="255397"/>
                </a:lnTo>
                <a:close/>
              </a:path>
              <a:path w="485140" h="360680" extrusionOk="0">
                <a:moveTo>
                  <a:pt x="413018" y="148336"/>
                </a:moveTo>
                <a:lnTo>
                  <a:pt x="358013" y="148336"/>
                </a:lnTo>
                <a:lnTo>
                  <a:pt x="386334" y="227456"/>
                </a:lnTo>
                <a:lnTo>
                  <a:pt x="386842" y="228980"/>
                </a:lnTo>
                <a:lnTo>
                  <a:pt x="396367" y="232790"/>
                </a:lnTo>
                <a:lnTo>
                  <a:pt x="399161" y="232663"/>
                </a:lnTo>
                <a:lnTo>
                  <a:pt x="402463" y="231901"/>
                </a:lnTo>
                <a:lnTo>
                  <a:pt x="405638" y="231266"/>
                </a:lnTo>
                <a:lnTo>
                  <a:pt x="432435" y="218948"/>
                </a:lnTo>
                <a:lnTo>
                  <a:pt x="434086" y="217424"/>
                </a:lnTo>
                <a:lnTo>
                  <a:pt x="434975" y="215900"/>
                </a:lnTo>
                <a:lnTo>
                  <a:pt x="435355" y="214502"/>
                </a:lnTo>
                <a:lnTo>
                  <a:pt x="435737" y="212978"/>
                </a:lnTo>
                <a:lnTo>
                  <a:pt x="435610" y="211581"/>
                </a:lnTo>
                <a:lnTo>
                  <a:pt x="435056" y="209803"/>
                </a:lnTo>
                <a:lnTo>
                  <a:pt x="413018" y="148336"/>
                </a:lnTo>
                <a:close/>
              </a:path>
              <a:path w="485140" h="360680" extrusionOk="0">
                <a:moveTo>
                  <a:pt x="351917" y="0"/>
                </a:moveTo>
                <a:lnTo>
                  <a:pt x="315722" y="13842"/>
                </a:lnTo>
                <a:lnTo>
                  <a:pt x="312547" y="20192"/>
                </a:lnTo>
                <a:lnTo>
                  <a:pt x="312547" y="21843"/>
                </a:lnTo>
                <a:lnTo>
                  <a:pt x="313227" y="23494"/>
                </a:lnTo>
                <a:lnTo>
                  <a:pt x="341375" y="102235"/>
                </a:lnTo>
                <a:lnTo>
                  <a:pt x="266953" y="128904"/>
                </a:lnTo>
                <a:lnTo>
                  <a:pt x="263271" y="137922"/>
                </a:lnTo>
                <a:lnTo>
                  <a:pt x="263525" y="140588"/>
                </a:lnTo>
                <a:lnTo>
                  <a:pt x="264795" y="146938"/>
                </a:lnTo>
                <a:lnTo>
                  <a:pt x="265811" y="150622"/>
                </a:lnTo>
                <a:lnTo>
                  <a:pt x="267379" y="154939"/>
                </a:lnTo>
                <a:lnTo>
                  <a:pt x="268859" y="159130"/>
                </a:lnTo>
                <a:lnTo>
                  <a:pt x="281431" y="174498"/>
                </a:lnTo>
                <a:lnTo>
                  <a:pt x="282828" y="174878"/>
                </a:lnTo>
                <a:lnTo>
                  <a:pt x="284225" y="174878"/>
                </a:lnTo>
                <a:lnTo>
                  <a:pt x="358013" y="148336"/>
                </a:lnTo>
                <a:lnTo>
                  <a:pt x="413018" y="148336"/>
                </a:lnTo>
                <a:lnTo>
                  <a:pt x="406780" y="130937"/>
                </a:lnTo>
                <a:lnTo>
                  <a:pt x="480695" y="104393"/>
                </a:lnTo>
                <a:lnTo>
                  <a:pt x="481838" y="103504"/>
                </a:lnTo>
                <a:lnTo>
                  <a:pt x="482853" y="102362"/>
                </a:lnTo>
                <a:lnTo>
                  <a:pt x="483743" y="101091"/>
                </a:lnTo>
                <a:lnTo>
                  <a:pt x="484377" y="99440"/>
                </a:lnTo>
                <a:lnTo>
                  <a:pt x="484631" y="97281"/>
                </a:lnTo>
                <a:lnTo>
                  <a:pt x="485013" y="95123"/>
                </a:lnTo>
                <a:lnTo>
                  <a:pt x="484886" y="92582"/>
                </a:lnTo>
                <a:lnTo>
                  <a:pt x="483616" y="86360"/>
                </a:lnTo>
                <a:lnTo>
                  <a:pt x="483175" y="84709"/>
                </a:lnTo>
                <a:lnTo>
                  <a:pt x="390144" y="84709"/>
                </a:lnTo>
                <a:lnTo>
                  <a:pt x="361823" y="5841"/>
                </a:lnTo>
                <a:lnTo>
                  <a:pt x="361315" y="4317"/>
                </a:lnTo>
                <a:lnTo>
                  <a:pt x="360425" y="3048"/>
                </a:lnTo>
                <a:lnTo>
                  <a:pt x="359155" y="2031"/>
                </a:lnTo>
                <a:lnTo>
                  <a:pt x="357886" y="888"/>
                </a:lnTo>
                <a:lnTo>
                  <a:pt x="356235" y="380"/>
                </a:lnTo>
                <a:lnTo>
                  <a:pt x="354075" y="126"/>
                </a:lnTo>
                <a:lnTo>
                  <a:pt x="351917" y="0"/>
                </a:lnTo>
                <a:close/>
              </a:path>
              <a:path w="485140" h="360680" extrusionOk="0">
                <a:moveTo>
                  <a:pt x="194437" y="129666"/>
                </a:moveTo>
                <a:lnTo>
                  <a:pt x="192913" y="129666"/>
                </a:lnTo>
                <a:lnTo>
                  <a:pt x="100329" y="162813"/>
                </a:lnTo>
                <a:lnTo>
                  <a:pt x="212714" y="162813"/>
                </a:lnTo>
                <a:lnTo>
                  <a:pt x="212471" y="161798"/>
                </a:lnTo>
                <a:lnTo>
                  <a:pt x="211836" y="158750"/>
                </a:lnTo>
                <a:lnTo>
                  <a:pt x="210645" y="154812"/>
                </a:lnTo>
                <a:lnTo>
                  <a:pt x="209042" y="150494"/>
                </a:lnTo>
                <a:lnTo>
                  <a:pt x="207518" y="146050"/>
                </a:lnTo>
                <a:lnTo>
                  <a:pt x="200151" y="132968"/>
                </a:lnTo>
                <a:lnTo>
                  <a:pt x="198754" y="131444"/>
                </a:lnTo>
                <a:lnTo>
                  <a:pt x="197358" y="130555"/>
                </a:lnTo>
                <a:lnTo>
                  <a:pt x="195834" y="130048"/>
                </a:lnTo>
                <a:lnTo>
                  <a:pt x="194437" y="129666"/>
                </a:lnTo>
                <a:close/>
              </a:path>
              <a:path w="485140" h="360680" extrusionOk="0">
                <a:moveTo>
                  <a:pt x="465963" y="57912"/>
                </a:moveTo>
                <a:lnTo>
                  <a:pt x="464693" y="58038"/>
                </a:lnTo>
                <a:lnTo>
                  <a:pt x="463423" y="58419"/>
                </a:lnTo>
                <a:lnTo>
                  <a:pt x="390144" y="84709"/>
                </a:lnTo>
                <a:lnTo>
                  <a:pt x="483175" y="84709"/>
                </a:lnTo>
                <a:lnTo>
                  <a:pt x="482600" y="82550"/>
                </a:lnTo>
                <a:lnTo>
                  <a:pt x="480949" y="78231"/>
                </a:lnTo>
                <a:lnTo>
                  <a:pt x="479551" y="74040"/>
                </a:lnTo>
                <a:lnTo>
                  <a:pt x="478027" y="70485"/>
                </a:lnTo>
                <a:lnTo>
                  <a:pt x="476376" y="67563"/>
                </a:lnTo>
                <a:lnTo>
                  <a:pt x="474852" y="64769"/>
                </a:lnTo>
                <a:lnTo>
                  <a:pt x="473328" y="62611"/>
                </a:lnTo>
                <a:lnTo>
                  <a:pt x="471804" y="61087"/>
                </a:lnTo>
                <a:lnTo>
                  <a:pt x="470408" y="59562"/>
                </a:lnTo>
                <a:lnTo>
                  <a:pt x="468884" y="58674"/>
                </a:lnTo>
                <a:lnTo>
                  <a:pt x="467487" y="58292"/>
                </a:lnTo>
                <a:lnTo>
                  <a:pt x="465963" y="579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8" name="Google Shape;218;p11"/>
          <p:cNvSpPr/>
          <p:nvPr/>
        </p:nvSpPr>
        <p:spPr>
          <a:xfrm>
            <a:off x="12389104" y="2070101"/>
            <a:ext cx="303784" cy="318516"/>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19" name="Google Shape;219;p11"/>
          <p:cNvSpPr/>
          <p:nvPr/>
        </p:nvSpPr>
        <p:spPr>
          <a:xfrm>
            <a:off x="12042141" y="2076703"/>
            <a:ext cx="371687" cy="478367"/>
          </a:xfrm>
          <a:custGeom>
            <a:avLst/>
            <a:gdLst/>
            <a:ahLst/>
            <a:cxnLst/>
            <a:rect l="l" t="t" r="r" b="b"/>
            <a:pathLst>
              <a:path w="278765" h="358775" extrusionOk="0">
                <a:moveTo>
                  <a:pt x="13716" y="54610"/>
                </a:moveTo>
                <a:lnTo>
                  <a:pt x="164465" y="508"/>
                </a:lnTo>
                <a:lnTo>
                  <a:pt x="165862" y="0"/>
                </a:lnTo>
                <a:lnTo>
                  <a:pt x="167259" y="0"/>
                </a:lnTo>
                <a:lnTo>
                  <a:pt x="168655" y="381"/>
                </a:lnTo>
                <a:lnTo>
                  <a:pt x="169925" y="762"/>
                </a:lnTo>
                <a:lnTo>
                  <a:pt x="171323" y="1777"/>
                </a:lnTo>
                <a:lnTo>
                  <a:pt x="172847" y="3429"/>
                </a:lnTo>
                <a:lnTo>
                  <a:pt x="174371" y="5080"/>
                </a:lnTo>
                <a:lnTo>
                  <a:pt x="186436" y="38735"/>
                </a:lnTo>
                <a:lnTo>
                  <a:pt x="186309" y="40894"/>
                </a:lnTo>
                <a:lnTo>
                  <a:pt x="73914" y="87249"/>
                </a:lnTo>
                <a:lnTo>
                  <a:pt x="100329" y="160909"/>
                </a:lnTo>
                <a:lnTo>
                  <a:pt x="191516" y="128270"/>
                </a:lnTo>
                <a:lnTo>
                  <a:pt x="192913" y="127762"/>
                </a:lnTo>
                <a:lnTo>
                  <a:pt x="194437" y="127762"/>
                </a:lnTo>
                <a:lnTo>
                  <a:pt x="195834" y="128143"/>
                </a:lnTo>
                <a:lnTo>
                  <a:pt x="197358" y="128650"/>
                </a:lnTo>
                <a:lnTo>
                  <a:pt x="198754" y="129539"/>
                </a:lnTo>
                <a:lnTo>
                  <a:pt x="200151" y="131063"/>
                </a:lnTo>
                <a:lnTo>
                  <a:pt x="201675" y="132587"/>
                </a:lnTo>
                <a:lnTo>
                  <a:pt x="209042" y="148589"/>
                </a:lnTo>
                <a:lnTo>
                  <a:pt x="210693" y="153035"/>
                </a:lnTo>
                <a:lnTo>
                  <a:pt x="211836" y="156845"/>
                </a:lnTo>
                <a:lnTo>
                  <a:pt x="212471" y="159893"/>
                </a:lnTo>
                <a:lnTo>
                  <a:pt x="213233" y="163068"/>
                </a:lnTo>
                <a:lnTo>
                  <a:pt x="213487" y="165608"/>
                </a:lnTo>
                <a:lnTo>
                  <a:pt x="213360" y="167639"/>
                </a:lnTo>
                <a:lnTo>
                  <a:pt x="213233" y="169799"/>
                </a:lnTo>
                <a:lnTo>
                  <a:pt x="117221" y="207899"/>
                </a:lnTo>
                <a:lnTo>
                  <a:pt x="147700" y="292988"/>
                </a:lnTo>
                <a:lnTo>
                  <a:pt x="256413" y="254000"/>
                </a:lnTo>
                <a:lnTo>
                  <a:pt x="257810" y="253492"/>
                </a:lnTo>
                <a:lnTo>
                  <a:pt x="259206" y="253492"/>
                </a:lnTo>
                <a:lnTo>
                  <a:pt x="260730" y="253873"/>
                </a:lnTo>
                <a:lnTo>
                  <a:pt x="262127" y="254381"/>
                </a:lnTo>
                <a:lnTo>
                  <a:pt x="263651" y="255397"/>
                </a:lnTo>
                <a:lnTo>
                  <a:pt x="265049" y="256921"/>
                </a:lnTo>
                <a:lnTo>
                  <a:pt x="266573" y="258572"/>
                </a:lnTo>
                <a:lnTo>
                  <a:pt x="274066" y="274700"/>
                </a:lnTo>
                <a:lnTo>
                  <a:pt x="275717" y="279273"/>
                </a:lnTo>
                <a:lnTo>
                  <a:pt x="276860" y="283083"/>
                </a:lnTo>
                <a:lnTo>
                  <a:pt x="277622" y="286258"/>
                </a:lnTo>
                <a:lnTo>
                  <a:pt x="278256" y="289433"/>
                </a:lnTo>
                <a:lnTo>
                  <a:pt x="278511" y="292100"/>
                </a:lnTo>
                <a:lnTo>
                  <a:pt x="278511" y="294259"/>
                </a:lnTo>
                <a:lnTo>
                  <a:pt x="273558" y="302006"/>
                </a:lnTo>
                <a:lnTo>
                  <a:pt x="122047" y="356362"/>
                </a:lnTo>
                <a:lnTo>
                  <a:pt x="116840" y="358267"/>
                </a:lnTo>
                <a:lnTo>
                  <a:pt x="112014" y="358267"/>
                </a:lnTo>
                <a:lnTo>
                  <a:pt x="107442" y="356488"/>
                </a:lnTo>
                <a:lnTo>
                  <a:pt x="102870" y="354711"/>
                </a:lnTo>
                <a:lnTo>
                  <a:pt x="99314" y="350393"/>
                </a:lnTo>
                <a:lnTo>
                  <a:pt x="96900" y="343535"/>
                </a:lnTo>
                <a:lnTo>
                  <a:pt x="2540" y="80518"/>
                </a:lnTo>
                <a:lnTo>
                  <a:pt x="0" y="73660"/>
                </a:lnTo>
                <a:lnTo>
                  <a:pt x="0" y="68072"/>
                </a:lnTo>
                <a:lnTo>
                  <a:pt x="2413" y="63754"/>
                </a:lnTo>
                <a:lnTo>
                  <a:pt x="4825" y="59436"/>
                </a:lnTo>
                <a:lnTo>
                  <a:pt x="8636" y="56387"/>
                </a:lnTo>
                <a:lnTo>
                  <a:pt x="13716" y="54610"/>
                </a:lnTo>
                <a:close/>
              </a:path>
            </a:pathLst>
          </a:custGeom>
          <a:noFill/>
          <a:ln w="9525"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3149600" y="1459847"/>
            <a:ext cx="4783667" cy="673753"/>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a:latin typeface="Calibri"/>
                <a:ea typeface="Calibri"/>
                <a:cs typeface="Calibri"/>
                <a:sym typeface="Calibri"/>
              </a:rPr>
              <a:t>Erasmus+ - Öncelikler</a:t>
            </a:r>
            <a:endParaRPr sz="4267">
              <a:latin typeface="Calibri"/>
              <a:ea typeface="Calibri"/>
              <a:cs typeface="Calibri"/>
              <a:sym typeface="Calibri"/>
            </a:endParaRPr>
          </a:p>
        </p:txBody>
      </p:sp>
      <p:sp>
        <p:nvSpPr>
          <p:cNvPr id="225" name="Google Shape;225;p12"/>
          <p:cNvSpPr/>
          <p:nvPr/>
        </p:nvSpPr>
        <p:spPr>
          <a:xfrm>
            <a:off x="2635503" y="2032001"/>
            <a:ext cx="10942320" cy="5663353"/>
          </a:xfrm>
          <a:custGeom>
            <a:avLst/>
            <a:gdLst/>
            <a:ahLst/>
            <a:cxnLst/>
            <a:rect l="l" t="t" r="r" b="b"/>
            <a:pathLst>
              <a:path w="8206740" h="4247515" extrusionOk="0">
                <a:moveTo>
                  <a:pt x="0" y="4247388"/>
                </a:moveTo>
                <a:lnTo>
                  <a:pt x="8206740" y="4247388"/>
                </a:lnTo>
                <a:lnTo>
                  <a:pt x="8206740" y="0"/>
                </a:lnTo>
                <a:lnTo>
                  <a:pt x="0" y="0"/>
                </a:lnTo>
                <a:lnTo>
                  <a:pt x="0" y="4247388"/>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26" name="Google Shape;226;p12"/>
          <p:cNvSpPr txBox="1"/>
          <p:nvPr/>
        </p:nvSpPr>
        <p:spPr>
          <a:xfrm>
            <a:off x="2740084" y="2422313"/>
            <a:ext cx="10736579" cy="4100396"/>
          </a:xfrm>
          <a:prstGeom prst="rect">
            <a:avLst/>
          </a:prstGeom>
          <a:noFill/>
          <a:ln>
            <a:noFill/>
          </a:ln>
        </p:spPr>
        <p:txBody>
          <a:bodyPr spcFirstLastPara="1" wrap="square" lIns="0" tIns="16925" rIns="0" bIns="0" anchor="t" anchorCtr="0">
            <a:spAutoFit/>
          </a:bodyPr>
          <a:lstStyle/>
          <a:p>
            <a:pPr marL="398770" marR="8466" lvl="0" indent="-381837" algn="just" rtl="0">
              <a:spcBef>
                <a:spcPts val="0"/>
              </a:spcBef>
              <a:spcAft>
                <a:spcPts val="0"/>
              </a:spcAft>
              <a:buClr>
                <a:schemeClr val="dk1"/>
              </a:buClr>
              <a:buSzPts val="2400"/>
              <a:buFont typeface="Noto Sans Symbols"/>
              <a:buChar char="⮚"/>
            </a:pPr>
            <a:r>
              <a:rPr lang="en-US" sz="2400" b="1">
                <a:solidFill>
                  <a:schemeClr val="dk1"/>
                </a:solidFill>
                <a:latin typeface="Calibri"/>
                <a:ea typeface="Calibri"/>
                <a:cs typeface="Calibri"/>
                <a:sym typeface="Calibri"/>
              </a:rPr>
              <a:t>Dahil Etme: </a:t>
            </a:r>
            <a:r>
              <a:rPr lang="en-US" sz="2400">
                <a:solidFill>
                  <a:schemeClr val="dk1"/>
                </a:solidFill>
                <a:latin typeface="Calibri"/>
                <a:ea typeface="Calibri"/>
                <a:cs typeface="Calibri"/>
                <a:sym typeface="Calibri"/>
              </a:rPr>
              <a:t>Farklı yaşlardan ve farklı kültürel, sosyal ve ekonomik geçmişlerden  kişilere ulaşma; engelliler, eğitim güçlükleri veya göçmen geçmişi olanlar ile kırsal  ve uzak bölgelerde yaşayanların da içine olduğu imkânları kısıtlı kesimlere  odaklanma</a:t>
            </a:r>
            <a:endParaRPr sz="2400">
              <a:solidFill>
                <a:schemeClr val="dk1"/>
              </a:solidFill>
              <a:latin typeface="Calibri"/>
              <a:ea typeface="Calibri"/>
              <a:cs typeface="Calibri"/>
              <a:sym typeface="Calibri"/>
            </a:endParaRPr>
          </a:p>
          <a:p>
            <a:pPr marL="0" marR="0" lvl="0" indent="0" algn="l" rtl="0">
              <a:spcBef>
                <a:spcPts val="40"/>
              </a:spcBef>
              <a:spcAft>
                <a:spcPts val="0"/>
              </a:spcAft>
              <a:buClr>
                <a:schemeClr val="dk1"/>
              </a:buClr>
              <a:buSzPts val="2467"/>
              <a:buFont typeface="Noto Sans Symbols"/>
              <a:buNone/>
            </a:pPr>
            <a:endParaRPr sz="2467">
              <a:solidFill>
                <a:schemeClr val="dk1"/>
              </a:solidFill>
              <a:latin typeface="Times New Roman"/>
              <a:ea typeface="Times New Roman"/>
              <a:cs typeface="Times New Roman"/>
              <a:sym typeface="Times New Roman"/>
            </a:endParaRPr>
          </a:p>
          <a:p>
            <a:pPr marL="398770" marR="6773" lvl="0" indent="-381837" algn="just" rtl="0">
              <a:spcBef>
                <a:spcPts val="7"/>
              </a:spcBef>
              <a:spcAft>
                <a:spcPts val="0"/>
              </a:spcAft>
              <a:buClr>
                <a:schemeClr val="dk1"/>
              </a:buClr>
              <a:buSzPts val="2400"/>
              <a:buFont typeface="Noto Sans Symbols"/>
              <a:buChar char="⮚"/>
            </a:pPr>
            <a:r>
              <a:rPr lang="en-US" sz="2400" b="1">
                <a:solidFill>
                  <a:schemeClr val="dk1"/>
                </a:solidFill>
                <a:latin typeface="Calibri"/>
                <a:ea typeface="Calibri"/>
                <a:cs typeface="Calibri"/>
                <a:sym typeface="Calibri"/>
              </a:rPr>
              <a:t>Dijital Gündem: </a:t>
            </a:r>
            <a:r>
              <a:rPr lang="en-US" sz="2400">
                <a:solidFill>
                  <a:schemeClr val="dk1"/>
                </a:solidFill>
                <a:latin typeface="Calibri"/>
                <a:ea typeface="Calibri"/>
                <a:cs typeface="Calibri"/>
                <a:sym typeface="Calibri"/>
              </a:rPr>
              <a:t>Erişilebilir ve kaliteli dijital öğrenmeyi geliştirme ve dijital araçları  kullanma becerilerini artırma, karma öğrenme (blended learning) de dâhil uzaktan  öğrenmeyi teşvik etme</a:t>
            </a:r>
            <a:endParaRPr sz="2400">
              <a:solidFill>
                <a:schemeClr val="dk1"/>
              </a:solidFill>
              <a:latin typeface="Calibri"/>
              <a:ea typeface="Calibri"/>
              <a:cs typeface="Calibri"/>
              <a:sym typeface="Calibri"/>
            </a:endParaRPr>
          </a:p>
          <a:p>
            <a:pPr marL="0" marR="0" lvl="0" indent="0" algn="l" rtl="0">
              <a:spcBef>
                <a:spcPts val="47"/>
              </a:spcBef>
              <a:spcAft>
                <a:spcPts val="0"/>
              </a:spcAft>
              <a:buClr>
                <a:schemeClr val="dk1"/>
              </a:buClr>
              <a:buSzPts val="2467"/>
              <a:buFont typeface="Noto Sans Symbols"/>
              <a:buNone/>
            </a:pPr>
            <a:endParaRPr sz="2467">
              <a:solidFill>
                <a:schemeClr val="dk1"/>
              </a:solidFill>
              <a:latin typeface="Times New Roman"/>
              <a:ea typeface="Times New Roman"/>
              <a:cs typeface="Times New Roman"/>
              <a:sym typeface="Times New Roman"/>
            </a:endParaRPr>
          </a:p>
          <a:p>
            <a:pPr marL="398770" marR="10160" lvl="0" indent="-381837" algn="just" rtl="0">
              <a:spcBef>
                <a:spcPts val="0"/>
              </a:spcBef>
              <a:spcAft>
                <a:spcPts val="0"/>
              </a:spcAft>
              <a:buClr>
                <a:schemeClr val="dk1"/>
              </a:buClr>
              <a:buSzPts val="2400"/>
              <a:buFont typeface="Noto Sans Symbols"/>
              <a:buChar char="⮚"/>
            </a:pPr>
            <a:r>
              <a:rPr lang="en-US" sz="2400" b="1">
                <a:solidFill>
                  <a:schemeClr val="dk1"/>
                </a:solidFill>
                <a:latin typeface="Calibri"/>
                <a:ea typeface="Calibri"/>
                <a:cs typeface="Calibri"/>
                <a:sym typeface="Calibri"/>
              </a:rPr>
              <a:t>Yeşil Gündem: </a:t>
            </a:r>
            <a:r>
              <a:rPr lang="en-US" sz="2400">
                <a:solidFill>
                  <a:schemeClr val="dk1"/>
                </a:solidFill>
                <a:latin typeface="Calibri"/>
                <a:ea typeface="Calibri"/>
                <a:cs typeface="Calibri"/>
                <a:sym typeface="Calibri"/>
              </a:rPr>
              <a:t>Uçağa alternatif daha düşük karbonlu araçlarla seyahat etmeye  teşvik etme; proje faaliyetleri ile kişilere sürdürülebilir toplumlar ve yaşam tarzları  için gerekli anlayış ve becerileri edindirme</a:t>
            </a: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txBox="1">
            <a:spLocks noGrp="1"/>
          </p:cNvSpPr>
          <p:nvPr>
            <p:ph type="body" idx="1"/>
          </p:nvPr>
        </p:nvSpPr>
        <p:spPr>
          <a:xfrm>
            <a:off x="10603683" y="2814769"/>
            <a:ext cx="4269992" cy="4428947"/>
          </a:xfrm>
          <a:prstGeom prst="rect">
            <a:avLst/>
          </a:prstGeom>
          <a:noFill/>
          <a:ln>
            <a:noFill/>
          </a:ln>
        </p:spPr>
        <p:txBody>
          <a:bodyPr spcFirstLastPara="1" wrap="square" lIns="0" tIns="16925" rIns="0" bIns="0" anchor="t" anchorCtr="0">
            <a:spAutoFit/>
          </a:bodyPr>
          <a:lstStyle/>
          <a:p>
            <a:pPr marL="0" lvl="0" indent="0" algn="l" rtl="0">
              <a:lnSpc>
                <a:spcPct val="100000"/>
              </a:lnSpc>
              <a:spcBef>
                <a:spcPts val="0"/>
              </a:spcBef>
              <a:spcAft>
                <a:spcPts val="0"/>
              </a:spcAft>
              <a:buSzPts val="2667"/>
              <a:buNone/>
            </a:pPr>
            <a:endParaRPr b="1" dirty="0"/>
          </a:p>
          <a:p>
            <a:pPr marL="0" lvl="0" indent="0" algn="l" rtl="0">
              <a:lnSpc>
                <a:spcPct val="100000"/>
              </a:lnSpc>
              <a:spcBef>
                <a:spcPts val="400"/>
              </a:spcBef>
              <a:spcAft>
                <a:spcPts val="0"/>
              </a:spcAft>
              <a:buSzPts val="2600"/>
              <a:buNone/>
            </a:pPr>
            <a:r>
              <a:rPr lang="en-US" b="1" dirty="0" err="1"/>
              <a:t>Kurumlar</a:t>
            </a:r>
            <a:r>
              <a:rPr lang="en-US" b="1" dirty="0"/>
              <a:t> </a:t>
            </a:r>
            <a:r>
              <a:rPr lang="en-US" b="1" dirty="0" err="1"/>
              <a:t>için</a:t>
            </a:r>
            <a:r>
              <a:rPr lang="en-US" b="1" dirty="0"/>
              <a:t> KA2:</a:t>
            </a:r>
            <a:endParaRPr dirty="0"/>
          </a:p>
          <a:p>
            <a:pPr marL="16933" lvl="0" indent="0" algn="l" rtl="0">
              <a:lnSpc>
                <a:spcPct val="100000"/>
              </a:lnSpc>
              <a:spcBef>
                <a:spcPts val="2227"/>
              </a:spcBef>
              <a:spcAft>
                <a:spcPts val="0"/>
              </a:spcAft>
              <a:buSzPts val="2667"/>
              <a:buNone/>
            </a:pPr>
            <a:endParaRPr dirty="0">
              <a:latin typeface="Calibri"/>
              <a:ea typeface="Calibri"/>
              <a:cs typeface="Calibri"/>
              <a:sym typeface="Calibri"/>
            </a:endParaRPr>
          </a:p>
          <a:p>
            <a:pPr marL="16933" lvl="0" indent="-165100" algn="l" rtl="0">
              <a:lnSpc>
                <a:spcPct val="100000"/>
              </a:lnSpc>
              <a:spcBef>
                <a:spcPts val="2227"/>
              </a:spcBef>
              <a:spcAft>
                <a:spcPts val="0"/>
              </a:spcAft>
              <a:buSzPts val="2600"/>
              <a:buChar char=" "/>
            </a:pPr>
            <a:r>
              <a:rPr lang="en-US" dirty="0" err="1">
                <a:latin typeface="Calibri"/>
                <a:ea typeface="Calibri"/>
                <a:cs typeface="Calibri"/>
                <a:sym typeface="Calibri"/>
              </a:rPr>
              <a:t>Deneyim</a:t>
            </a:r>
            <a:endParaRPr dirty="0">
              <a:latin typeface="Calibri"/>
              <a:ea typeface="Calibri"/>
              <a:cs typeface="Calibri"/>
              <a:sym typeface="Calibri"/>
            </a:endParaRPr>
          </a:p>
          <a:p>
            <a:pPr marL="16933" lvl="0" indent="-165100" algn="l" rtl="0">
              <a:lnSpc>
                <a:spcPct val="100000"/>
              </a:lnSpc>
              <a:spcBef>
                <a:spcPts val="2234"/>
              </a:spcBef>
              <a:spcAft>
                <a:spcPts val="0"/>
              </a:spcAft>
              <a:buSzPts val="2600"/>
              <a:buChar char=" "/>
            </a:pPr>
            <a:r>
              <a:rPr lang="en-US" dirty="0" err="1">
                <a:latin typeface="Calibri"/>
                <a:ea typeface="Calibri"/>
                <a:cs typeface="Calibri"/>
                <a:sym typeface="Calibri"/>
              </a:rPr>
              <a:t>Uluslararasılaşma</a:t>
            </a:r>
            <a:endParaRPr dirty="0">
              <a:latin typeface="Calibri"/>
              <a:ea typeface="Calibri"/>
              <a:cs typeface="Calibri"/>
              <a:sym typeface="Calibri"/>
            </a:endParaRPr>
          </a:p>
          <a:p>
            <a:pPr marL="16933" marR="1043914" lvl="0" indent="-165100" algn="l" rtl="0">
              <a:lnSpc>
                <a:spcPct val="118961"/>
              </a:lnSpc>
              <a:spcBef>
                <a:spcPts val="2560"/>
              </a:spcBef>
              <a:spcAft>
                <a:spcPts val="0"/>
              </a:spcAft>
              <a:buSzPts val="2600"/>
              <a:buChar char=" "/>
            </a:pPr>
            <a:r>
              <a:rPr lang="en-US" dirty="0" err="1">
                <a:latin typeface="Calibri"/>
                <a:ea typeface="Calibri"/>
                <a:cs typeface="Calibri"/>
                <a:sym typeface="Calibri"/>
              </a:rPr>
              <a:t>Kapasite</a:t>
            </a:r>
            <a:r>
              <a:rPr lang="en-US" dirty="0">
                <a:latin typeface="Calibri"/>
                <a:ea typeface="Calibri"/>
                <a:cs typeface="Calibri"/>
                <a:sym typeface="Calibri"/>
              </a:rPr>
              <a:t>  </a:t>
            </a:r>
            <a:r>
              <a:rPr lang="en-US" u="none" dirty="0" err="1">
                <a:latin typeface="Calibri"/>
                <a:ea typeface="Calibri"/>
                <a:cs typeface="Calibri"/>
                <a:sym typeface="Calibri"/>
              </a:rPr>
              <a:t>güç</a:t>
            </a:r>
            <a:r>
              <a:rPr lang="en-US" dirty="0" err="1">
                <a:latin typeface="Calibri"/>
                <a:ea typeface="Calibri"/>
                <a:cs typeface="Calibri"/>
                <a:sym typeface="Calibri"/>
              </a:rPr>
              <a:t>l</a:t>
            </a:r>
            <a:r>
              <a:rPr lang="en-US" u="none" dirty="0" err="1">
                <a:latin typeface="Calibri"/>
                <a:ea typeface="Calibri"/>
                <a:cs typeface="Calibri"/>
                <a:sym typeface="Calibri"/>
              </a:rPr>
              <a:t>endirme</a:t>
            </a:r>
            <a:endParaRPr dirty="0">
              <a:latin typeface="Calibri"/>
              <a:ea typeface="Calibri"/>
              <a:cs typeface="Calibri"/>
              <a:sym typeface="Calibri"/>
            </a:endParaRPr>
          </a:p>
          <a:p>
            <a:pPr marL="16933" lvl="0" indent="-165100" algn="l" rtl="0">
              <a:lnSpc>
                <a:spcPct val="100000"/>
              </a:lnSpc>
              <a:spcBef>
                <a:spcPts val="2167"/>
              </a:spcBef>
              <a:spcAft>
                <a:spcPts val="0"/>
              </a:spcAft>
              <a:buSzPts val="2600"/>
              <a:buChar char=" "/>
            </a:pPr>
            <a:r>
              <a:rPr lang="en-US" dirty="0" err="1">
                <a:latin typeface="Calibri"/>
                <a:ea typeface="Calibri"/>
                <a:cs typeface="Calibri"/>
                <a:sym typeface="Calibri"/>
              </a:rPr>
              <a:t>Yenilikçi</a:t>
            </a:r>
            <a:r>
              <a:rPr lang="en-US" dirty="0">
                <a:latin typeface="Calibri"/>
                <a:ea typeface="Calibri"/>
                <a:cs typeface="Calibri"/>
                <a:sym typeface="Calibri"/>
              </a:rPr>
              <a:t> </a:t>
            </a:r>
            <a:r>
              <a:rPr lang="en-US" dirty="0" err="1">
                <a:latin typeface="Calibri"/>
                <a:ea typeface="Calibri"/>
                <a:cs typeface="Calibri"/>
                <a:sym typeface="Calibri"/>
              </a:rPr>
              <a:t>yaklaşımlar</a:t>
            </a:r>
            <a:endParaRPr dirty="0"/>
          </a:p>
        </p:txBody>
      </p:sp>
      <p:sp>
        <p:nvSpPr>
          <p:cNvPr id="278" name="Google Shape;278;p14"/>
          <p:cNvSpPr txBox="1">
            <a:spLocks noGrp="1"/>
          </p:cNvSpPr>
          <p:nvPr>
            <p:ph type="title" idx="4294967295"/>
          </p:nvPr>
        </p:nvSpPr>
        <p:spPr>
          <a:xfrm>
            <a:off x="8088226" y="304800"/>
            <a:ext cx="1709738" cy="569912"/>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Fırsatlar</a:t>
            </a:r>
            <a:endParaRPr sz="3600">
              <a:latin typeface="Arial"/>
              <a:ea typeface="Arial"/>
              <a:cs typeface="Arial"/>
              <a:sym typeface="Arial"/>
            </a:endParaRPr>
          </a:p>
        </p:txBody>
      </p:sp>
      <p:sp>
        <p:nvSpPr>
          <p:cNvPr id="279" name="Google Shape;279;p14"/>
          <p:cNvSpPr/>
          <p:nvPr/>
        </p:nvSpPr>
        <p:spPr>
          <a:xfrm>
            <a:off x="2353948" y="1727158"/>
            <a:ext cx="844973" cy="1439333"/>
          </a:xfrm>
          <a:custGeom>
            <a:avLst/>
            <a:gdLst/>
            <a:ahLst/>
            <a:cxnLst/>
            <a:rect l="l" t="t" r="r" b="b"/>
            <a:pathLst>
              <a:path w="633730" h="1079500" extrusionOk="0">
                <a:moveTo>
                  <a:pt x="539584" y="0"/>
                </a:moveTo>
                <a:lnTo>
                  <a:pt x="492578" y="2071"/>
                </a:lnTo>
                <a:lnTo>
                  <a:pt x="445858" y="8286"/>
                </a:lnTo>
                <a:lnTo>
                  <a:pt x="397888" y="18976"/>
                </a:lnTo>
                <a:lnTo>
                  <a:pt x="351879" y="33670"/>
                </a:lnTo>
                <a:lnTo>
                  <a:pt x="307982" y="52146"/>
                </a:lnTo>
                <a:lnTo>
                  <a:pt x="266354" y="74184"/>
                </a:lnTo>
                <a:lnTo>
                  <a:pt x="227149" y="99565"/>
                </a:lnTo>
                <a:lnTo>
                  <a:pt x="190521" y="128066"/>
                </a:lnTo>
                <a:lnTo>
                  <a:pt x="156625" y="159468"/>
                </a:lnTo>
                <a:lnTo>
                  <a:pt x="125616" y="193550"/>
                </a:lnTo>
                <a:lnTo>
                  <a:pt x="97647" y="230092"/>
                </a:lnTo>
                <a:lnTo>
                  <a:pt x="72874" y="268872"/>
                </a:lnTo>
                <a:lnTo>
                  <a:pt x="51452" y="309671"/>
                </a:lnTo>
                <a:lnTo>
                  <a:pt x="33534" y="352268"/>
                </a:lnTo>
                <a:lnTo>
                  <a:pt x="19275" y="396442"/>
                </a:lnTo>
                <a:lnTo>
                  <a:pt x="8830" y="441973"/>
                </a:lnTo>
                <a:lnTo>
                  <a:pt x="2353" y="488640"/>
                </a:lnTo>
                <a:lnTo>
                  <a:pt x="0" y="536223"/>
                </a:lnTo>
                <a:lnTo>
                  <a:pt x="1923" y="584501"/>
                </a:lnTo>
                <a:lnTo>
                  <a:pt x="8279" y="633253"/>
                </a:lnTo>
                <a:lnTo>
                  <a:pt x="18977" y="681221"/>
                </a:lnTo>
                <a:lnTo>
                  <a:pt x="33678" y="727229"/>
                </a:lnTo>
                <a:lnTo>
                  <a:pt x="52161" y="771125"/>
                </a:lnTo>
                <a:lnTo>
                  <a:pt x="74206" y="812752"/>
                </a:lnTo>
                <a:lnTo>
                  <a:pt x="99591" y="851957"/>
                </a:lnTo>
                <a:lnTo>
                  <a:pt x="128098" y="888584"/>
                </a:lnTo>
                <a:lnTo>
                  <a:pt x="159504" y="922480"/>
                </a:lnTo>
                <a:lnTo>
                  <a:pt x="193590" y="953488"/>
                </a:lnTo>
                <a:lnTo>
                  <a:pt x="230135" y="981455"/>
                </a:lnTo>
                <a:lnTo>
                  <a:pt x="268919" y="1006226"/>
                </a:lnTo>
                <a:lnTo>
                  <a:pt x="309720" y="1027647"/>
                </a:lnTo>
                <a:lnTo>
                  <a:pt x="352319" y="1045561"/>
                </a:lnTo>
                <a:lnTo>
                  <a:pt x="396495" y="1059815"/>
                </a:lnTo>
                <a:lnTo>
                  <a:pt x="442027" y="1070255"/>
                </a:lnTo>
                <a:lnTo>
                  <a:pt x="488695" y="1076724"/>
                </a:lnTo>
                <a:lnTo>
                  <a:pt x="536279" y="1079070"/>
                </a:lnTo>
                <a:lnTo>
                  <a:pt x="584557" y="1077136"/>
                </a:lnTo>
                <a:lnTo>
                  <a:pt x="633310" y="1070768"/>
                </a:lnTo>
                <a:lnTo>
                  <a:pt x="633310" y="8286"/>
                </a:lnTo>
                <a:lnTo>
                  <a:pt x="586589" y="2071"/>
                </a:lnTo>
                <a:lnTo>
                  <a:pt x="539584" y="0"/>
                </a:lnTo>
                <a:close/>
              </a:path>
            </a:pathLst>
          </a:custGeom>
          <a:solidFill>
            <a:srgbClr val="D0D7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0" name="Google Shape;280;p14"/>
          <p:cNvSpPr/>
          <p:nvPr/>
        </p:nvSpPr>
        <p:spPr>
          <a:xfrm>
            <a:off x="2476802" y="2103398"/>
            <a:ext cx="575733" cy="575733"/>
          </a:xfrm>
          <a:custGeom>
            <a:avLst/>
            <a:gdLst/>
            <a:ahLst/>
            <a:cxnLst/>
            <a:rect l="l" t="t" r="r" b="b"/>
            <a:pathLst>
              <a:path w="431800" h="431800" extrusionOk="0">
                <a:moveTo>
                  <a:pt x="431292" y="0"/>
                </a:moveTo>
                <a:lnTo>
                  <a:pt x="384288" y="2530"/>
                </a:lnTo>
                <a:lnTo>
                  <a:pt x="338752" y="9945"/>
                </a:lnTo>
                <a:lnTo>
                  <a:pt x="294948" y="21982"/>
                </a:lnTo>
                <a:lnTo>
                  <a:pt x="253138" y="38378"/>
                </a:lnTo>
                <a:lnTo>
                  <a:pt x="213585" y="58871"/>
                </a:lnTo>
                <a:lnTo>
                  <a:pt x="176552" y="83198"/>
                </a:lnTo>
                <a:lnTo>
                  <a:pt x="142301" y="111095"/>
                </a:lnTo>
                <a:lnTo>
                  <a:pt x="111095" y="142301"/>
                </a:lnTo>
                <a:lnTo>
                  <a:pt x="83198" y="176552"/>
                </a:lnTo>
                <a:lnTo>
                  <a:pt x="58871" y="213585"/>
                </a:lnTo>
                <a:lnTo>
                  <a:pt x="38378" y="253138"/>
                </a:lnTo>
                <a:lnTo>
                  <a:pt x="21982" y="294948"/>
                </a:lnTo>
                <a:lnTo>
                  <a:pt x="9945" y="338752"/>
                </a:lnTo>
                <a:lnTo>
                  <a:pt x="2530" y="384288"/>
                </a:lnTo>
                <a:lnTo>
                  <a:pt x="0" y="431292"/>
                </a:lnTo>
                <a:lnTo>
                  <a:pt x="431292" y="431292"/>
                </a:lnTo>
                <a:lnTo>
                  <a:pt x="431292"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1" name="Google Shape;281;p14"/>
          <p:cNvSpPr/>
          <p:nvPr/>
        </p:nvSpPr>
        <p:spPr>
          <a:xfrm>
            <a:off x="2488568" y="2121483"/>
            <a:ext cx="575733" cy="575733"/>
          </a:xfrm>
          <a:custGeom>
            <a:avLst/>
            <a:gdLst/>
            <a:ahLst/>
            <a:cxnLst/>
            <a:rect l="l" t="t" r="r" b="b"/>
            <a:pathLst>
              <a:path w="431800" h="431800" extrusionOk="0">
                <a:moveTo>
                  <a:pt x="0" y="431292"/>
                </a:moveTo>
                <a:lnTo>
                  <a:pt x="2530" y="384288"/>
                </a:lnTo>
                <a:lnTo>
                  <a:pt x="9945" y="338752"/>
                </a:lnTo>
                <a:lnTo>
                  <a:pt x="21982" y="294948"/>
                </a:lnTo>
                <a:lnTo>
                  <a:pt x="38378" y="253138"/>
                </a:lnTo>
                <a:lnTo>
                  <a:pt x="58871" y="213585"/>
                </a:lnTo>
                <a:lnTo>
                  <a:pt x="83198" y="176552"/>
                </a:lnTo>
                <a:lnTo>
                  <a:pt x="111095" y="142301"/>
                </a:lnTo>
                <a:lnTo>
                  <a:pt x="142301" y="111095"/>
                </a:lnTo>
                <a:lnTo>
                  <a:pt x="176552" y="83198"/>
                </a:lnTo>
                <a:lnTo>
                  <a:pt x="213585" y="58871"/>
                </a:lnTo>
                <a:lnTo>
                  <a:pt x="253138" y="38378"/>
                </a:lnTo>
                <a:lnTo>
                  <a:pt x="294948" y="21982"/>
                </a:lnTo>
                <a:lnTo>
                  <a:pt x="338752" y="9945"/>
                </a:lnTo>
                <a:lnTo>
                  <a:pt x="384288" y="2530"/>
                </a:lnTo>
                <a:lnTo>
                  <a:pt x="431292" y="0"/>
                </a:lnTo>
                <a:lnTo>
                  <a:pt x="431292" y="431292"/>
                </a:lnTo>
                <a:lnTo>
                  <a:pt x="0" y="431292"/>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2" name="Google Shape;282;p14"/>
          <p:cNvSpPr txBox="1"/>
          <p:nvPr/>
        </p:nvSpPr>
        <p:spPr>
          <a:xfrm rot="-5400000">
            <a:off x="-78101" y="4858147"/>
            <a:ext cx="3974044" cy="1711494"/>
          </a:xfrm>
          <a:prstGeom prst="rect">
            <a:avLst/>
          </a:prstGeom>
          <a:noFill/>
          <a:ln>
            <a:noFill/>
          </a:ln>
        </p:spPr>
        <p:txBody>
          <a:bodyPr spcFirstLastPara="1" wrap="square" lIns="0" tIns="0" rIns="0" bIns="0" anchor="t" anchorCtr="0">
            <a:spAutoFit/>
          </a:bodyPr>
          <a:lstStyle/>
          <a:p>
            <a:pPr marL="16933" marR="0" lvl="0" indent="0" algn="l" rtl="0">
              <a:lnSpc>
                <a:spcPct val="97331"/>
              </a:lnSpc>
              <a:spcBef>
                <a:spcPts val="0"/>
              </a:spcBef>
              <a:spcAft>
                <a:spcPts val="0"/>
              </a:spcAft>
              <a:buNone/>
            </a:pPr>
            <a:r>
              <a:rPr lang="en-US" sz="5733" dirty="0" err="1">
                <a:solidFill>
                  <a:schemeClr val="dk1"/>
                </a:solidFill>
                <a:latin typeface="Calibri"/>
                <a:ea typeface="Calibri"/>
                <a:cs typeface="Calibri"/>
                <a:sym typeface="Calibri"/>
              </a:rPr>
              <a:t>Harekete</a:t>
            </a:r>
            <a:r>
              <a:rPr lang="en-US" sz="5733" dirty="0">
                <a:solidFill>
                  <a:schemeClr val="dk1"/>
                </a:solidFill>
                <a:latin typeface="Calibri"/>
                <a:ea typeface="Calibri"/>
                <a:cs typeface="Calibri"/>
                <a:sym typeface="Calibri"/>
              </a:rPr>
              <a:t> </a:t>
            </a:r>
            <a:r>
              <a:rPr lang="en-US" sz="5733" dirty="0" err="1">
                <a:solidFill>
                  <a:schemeClr val="dk1"/>
                </a:solidFill>
                <a:latin typeface="Calibri"/>
                <a:ea typeface="Calibri"/>
                <a:cs typeface="Calibri"/>
                <a:sym typeface="Calibri"/>
              </a:rPr>
              <a:t>geç</a:t>
            </a:r>
            <a:r>
              <a:rPr lang="en-US" sz="5733" dirty="0">
                <a:solidFill>
                  <a:schemeClr val="dk1"/>
                </a:solidFill>
                <a:latin typeface="Calibri"/>
                <a:ea typeface="Calibri"/>
                <a:cs typeface="Calibri"/>
                <a:sym typeface="Calibri"/>
              </a:rPr>
              <a:t>!</a:t>
            </a:r>
            <a:endParaRPr sz="5733" dirty="0">
              <a:solidFill>
                <a:schemeClr val="dk1"/>
              </a:solidFill>
              <a:latin typeface="Calibri"/>
              <a:ea typeface="Calibri"/>
              <a:cs typeface="Calibri"/>
              <a:sym typeface="Calibri"/>
            </a:endParaRPr>
          </a:p>
        </p:txBody>
      </p:sp>
      <p:sp>
        <p:nvSpPr>
          <p:cNvPr id="283" name="Google Shape;283;p14"/>
          <p:cNvSpPr txBox="1"/>
          <p:nvPr/>
        </p:nvSpPr>
        <p:spPr>
          <a:xfrm>
            <a:off x="3649140" y="2814769"/>
            <a:ext cx="3741420" cy="458245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800" b="1" u="sng" dirty="0" err="1">
                <a:solidFill>
                  <a:schemeClr val="dk1"/>
                </a:solidFill>
                <a:latin typeface="Calibri"/>
                <a:ea typeface="Calibri"/>
                <a:cs typeface="Calibri"/>
                <a:sym typeface="Calibri"/>
              </a:rPr>
              <a:t>Bireyler</a:t>
            </a:r>
            <a:r>
              <a:rPr lang="en-US" sz="2800" b="1" u="sng" dirty="0">
                <a:solidFill>
                  <a:schemeClr val="dk1"/>
                </a:solidFill>
                <a:latin typeface="Calibri"/>
                <a:ea typeface="Calibri"/>
                <a:cs typeface="Calibri"/>
                <a:sym typeface="Calibri"/>
              </a:rPr>
              <a:t> </a:t>
            </a:r>
            <a:r>
              <a:rPr lang="en-US" sz="2800" b="1" u="sng" dirty="0" err="1">
                <a:solidFill>
                  <a:schemeClr val="dk1"/>
                </a:solidFill>
                <a:latin typeface="Calibri"/>
                <a:ea typeface="Calibri"/>
                <a:cs typeface="Calibri"/>
                <a:sym typeface="Calibri"/>
              </a:rPr>
              <a:t>için</a:t>
            </a:r>
            <a:r>
              <a:rPr lang="en-US" sz="2800" b="1" u="sng" dirty="0">
                <a:solidFill>
                  <a:schemeClr val="dk1"/>
                </a:solidFill>
                <a:latin typeface="Calibri"/>
                <a:ea typeface="Calibri"/>
                <a:cs typeface="Calibri"/>
                <a:sym typeface="Calibri"/>
              </a:rPr>
              <a:t> KA1:</a:t>
            </a: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16933" marR="0" lvl="0" indent="0" algn="l" rtl="0">
              <a:lnSpc>
                <a:spcPct val="115250"/>
              </a:lnSpc>
              <a:spcBef>
                <a:spcPts val="1960"/>
              </a:spcBef>
              <a:spcAft>
                <a:spcPts val="0"/>
              </a:spcAft>
              <a:buNone/>
            </a:pPr>
            <a:r>
              <a:rPr lang="en-US" sz="2800" dirty="0" err="1">
                <a:solidFill>
                  <a:schemeClr val="dk1"/>
                </a:solidFill>
                <a:latin typeface="Calibri"/>
                <a:ea typeface="Calibri"/>
                <a:cs typeface="Calibri"/>
                <a:sym typeface="Calibri"/>
              </a:rPr>
              <a:t>Eğitsel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sosyal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kişisel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endParaRPr sz="2800" dirty="0">
              <a:solidFill>
                <a:schemeClr val="dk1"/>
              </a:solidFill>
              <a:latin typeface="Calibri"/>
              <a:ea typeface="Calibri"/>
              <a:cs typeface="Calibri"/>
              <a:sym typeface="Calibri"/>
            </a:endParaRPr>
          </a:p>
          <a:p>
            <a:pPr marL="16933" marR="0" lvl="0" indent="0" algn="l" rtl="0">
              <a:lnSpc>
                <a:spcPct val="115250"/>
              </a:lnSpc>
              <a:spcBef>
                <a:spcPts val="0"/>
              </a:spcBef>
              <a:spcAft>
                <a:spcPts val="0"/>
              </a:spcAft>
              <a:buNone/>
            </a:pPr>
            <a:r>
              <a:rPr lang="en-US" sz="2800" dirty="0" err="1">
                <a:solidFill>
                  <a:schemeClr val="dk1"/>
                </a:solidFill>
                <a:latin typeface="Calibri"/>
                <a:ea typeface="Calibri"/>
                <a:cs typeface="Calibri"/>
                <a:sym typeface="Calibri"/>
              </a:rPr>
              <a:t>mesleki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gelişim</a:t>
            </a: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16933" marR="0" lvl="0" indent="0" algn="l" rtl="0">
              <a:lnSpc>
                <a:spcPct val="114750"/>
              </a:lnSpc>
              <a:spcBef>
                <a:spcPts val="1967"/>
              </a:spcBef>
              <a:spcAft>
                <a:spcPts val="0"/>
              </a:spcAft>
              <a:buNone/>
            </a:pPr>
            <a:r>
              <a:rPr lang="en-US" sz="2800" dirty="0">
                <a:solidFill>
                  <a:schemeClr val="dk1"/>
                </a:solidFill>
                <a:latin typeface="Calibri"/>
                <a:ea typeface="Calibri"/>
                <a:cs typeface="Calibri"/>
                <a:sym typeface="Calibri"/>
              </a:rPr>
              <a:t>Bilgi, </a:t>
            </a:r>
            <a:r>
              <a:rPr lang="en-US" sz="2800" dirty="0" err="1">
                <a:solidFill>
                  <a:schemeClr val="dk1"/>
                </a:solidFill>
                <a:latin typeface="Calibri"/>
                <a:ea typeface="Calibri"/>
                <a:cs typeface="Calibri"/>
                <a:sym typeface="Calibri"/>
              </a:rPr>
              <a:t>beceri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tutumların</a:t>
            </a:r>
            <a:endParaRPr sz="2800" dirty="0">
              <a:solidFill>
                <a:schemeClr val="dk1"/>
              </a:solidFill>
              <a:latin typeface="Calibri"/>
              <a:ea typeface="Calibri"/>
              <a:cs typeface="Calibri"/>
              <a:sym typeface="Calibri"/>
            </a:endParaRPr>
          </a:p>
          <a:p>
            <a:pPr marL="16933" marR="0" lvl="0" indent="0" algn="l" rtl="0">
              <a:lnSpc>
                <a:spcPct val="114750"/>
              </a:lnSpc>
              <a:spcBef>
                <a:spcPts val="0"/>
              </a:spcBef>
              <a:spcAft>
                <a:spcPts val="0"/>
              </a:spcAft>
              <a:buNone/>
            </a:pPr>
            <a:r>
              <a:rPr lang="en-US" sz="2800" dirty="0" err="1">
                <a:solidFill>
                  <a:schemeClr val="dk1"/>
                </a:solidFill>
                <a:latin typeface="Calibri"/>
                <a:ea typeface="Calibri"/>
                <a:cs typeface="Calibri"/>
                <a:sym typeface="Calibri"/>
              </a:rPr>
              <a:t>gelişimi</a:t>
            </a:r>
            <a:endParaRPr sz="2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16933" marR="0" lvl="0" indent="0" algn="l" rtl="0">
              <a:spcBef>
                <a:spcPts val="1973"/>
              </a:spcBef>
              <a:spcAft>
                <a:spcPts val="0"/>
              </a:spcAft>
              <a:buNone/>
            </a:pPr>
            <a:r>
              <a:rPr lang="en-US" sz="2800" dirty="0" err="1">
                <a:solidFill>
                  <a:schemeClr val="dk1"/>
                </a:solidFill>
                <a:latin typeface="Calibri"/>
                <a:ea typeface="Calibri"/>
                <a:cs typeface="Calibri"/>
                <a:sym typeface="Calibri"/>
              </a:rPr>
              <a:t>İstihdam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edilebilirlik</a:t>
            </a:r>
            <a:endParaRPr dirty="0"/>
          </a:p>
        </p:txBody>
      </p:sp>
      <p:sp>
        <p:nvSpPr>
          <p:cNvPr id="284" name="Google Shape;284;p14"/>
          <p:cNvSpPr/>
          <p:nvPr/>
        </p:nvSpPr>
        <p:spPr>
          <a:xfrm>
            <a:off x="9076882" y="1727158"/>
            <a:ext cx="844973" cy="1439333"/>
          </a:xfrm>
          <a:custGeom>
            <a:avLst/>
            <a:gdLst/>
            <a:ahLst/>
            <a:cxnLst/>
            <a:rect l="l" t="t" r="r" b="b"/>
            <a:pathLst>
              <a:path w="633729" h="1079500" extrusionOk="0">
                <a:moveTo>
                  <a:pt x="539542" y="0"/>
                </a:moveTo>
                <a:lnTo>
                  <a:pt x="492536" y="2071"/>
                </a:lnTo>
                <a:lnTo>
                  <a:pt x="445816" y="8286"/>
                </a:lnTo>
                <a:lnTo>
                  <a:pt x="397849" y="18976"/>
                </a:lnTo>
                <a:lnTo>
                  <a:pt x="351840" y="33670"/>
                </a:lnTo>
                <a:lnTo>
                  <a:pt x="307944" y="52146"/>
                </a:lnTo>
                <a:lnTo>
                  <a:pt x="266317" y="74184"/>
                </a:lnTo>
                <a:lnTo>
                  <a:pt x="227112" y="99565"/>
                </a:lnTo>
                <a:lnTo>
                  <a:pt x="190485" y="128066"/>
                </a:lnTo>
                <a:lnTo>
                  <a:pt x="156589" y="159468"/>
                </a:lnTo>
                <a:lnTo>
                  <a:pt x="125581" y="193550"/>
                </a:lnTo>
                <a:lnTo>
                  <a:pt x="97614" y="230092"/>
                </a:lnTo>
                <a:lnTo>
                  <a:pt x="72843" y="268872"/>
                </a:lnTo>
                <a:lnTo>
                  <a:pt x="51423" y="309671"/>
                </a:lnTo>
                <a:lnTo>
                  <a:pt x="33508" y="352268"/>
                </a:lnTo>
                <a:lnTo>
                  <a:pt x="19254" y="396442"/>
                </a:lnTo>
                <a:lnTo>
                  <a:pt x="8814" y="441973"/>
                </a:lnTo>
                <a:lnTo>
                  <a:pt x="2345" y="488640"/>
                </a:lnTo>
                <a:lnTo>
                  <a:pt x="0" y="536223"/>
                </a:lnTo>
                <a:lnTo>
                  <a:pt x="1933" y="584501"/>
                </a:lnTo>
                <a:lnTo>
                  <a:pt x="8301" y="633253"/>
                </a:lnTo>
                <a:lnTo>
                  <a:pt x="18991" y="681221"/>
                </a:lnTo>
                <a:lnTo>
                  <a:pt x="33684" y="727229"/>
                </a:lnTo>
                <a:lnTo>
                  <a:pt x="52161" y="771125"/>
                </a:lnTo>
                <a:lnTo>
                  <a:pt x="74199" y="812752"/>
                </a:lnTo>
                <a:lnTo>
                  <a:pt x="99579" y="851957"/>
                </a:lnTo>
                <a:lnTo>
                  <a:pt x="128081" y="888584"/>
                </a:lnTo>
                <a:lnTo>
                  <a:pt x="159483" y="922480"/>
                </a:lnTo>
                <a:lnTo>
                  <a:pt x="193565" y="953488"/>
                </a:lnTo>
                <a:lnTo>
                  <a:pt x="230106" y="981455"/>
                </a:lnTo>
                <a:lnTo>
                  <a:pt x="268887" y="1006226"/>
                </a:lnTo>
                <a:lnTo>
                  <a:pt x="309686" y="1027647"/>
                </a:lnTo>
                <a:lnTo>
                  <a:pt x="352283" y="1045561"/>
                </a:lnTo>
                <a:lnTo>
                  <a:pt x="396457" y="1059815"/>
                </a:lnTo>
                <a:lnTo>
                  <a:pt x="441988" y="1070255"/>
                </a:lnTo>
                <a:lnTo>
                  <a:pt x="488655" y="1076724"/>
                </a:lnTo>
                <a:lnTo>
                  <a:pt x="536238" y="1079070"/>
                </a:lnTo>
                <a:lnTo>
                  <a:pt x="584515" y="1077136"/>
                </a:lnTo>
                <a:lnTo>
                  <a:pt x="633268" y="1070768"/>
                </a:lnTo>
                <a:lnTo>
                  <a:pt x="633268" y="8286"/>
                </a:lnTo>
                <a:lnTo>
                  <a:pt x="586548" y="2071"/>
                </a:lnTo>
                <a:lnTo>
                  <a:pt x="539542" y="0"/>
                </a:lnTo>
                <a:close/>
              </a:path>
            </a:pathLst>
          </a:custGeom>
          <a:solidFill>
            <a:srgbClr val="D0D7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5" name="Google Shape;285;p14"/>
          <p:cNvSpPr/>
          <p:nvPr/>
        </p:nvSpPr>
        <p:spPr>
          <a:xfrm>
            <a:off x="9222231" y="1872489"/>
            <a:ext cx="575733" cy="1150620"/>
          </a:xfrm>
          <a:custGeom>
            <a:avLst/>
            <a:gdLst/>
            <a:ahLst/>
            <a:cxnLst/>
            <a:rect l="l" t="t" r="r" b="b"/>
            <a:pathLst>
              <a:path w="431800" h="862964" extrusionOk="0">
                <a:moveTo>
                  <a:pt x="431291" y="0"/>
                </a:moveTo>
                <a:lnTo>
                  <a:pt x="384288" y="2530"/>
                </a:lnTo>
                <a:lnTo>
                  <a:pt x="338752" y="9945"/>
                </a:lnTo>
                <a:lnTo>
                  <a:pt x="294948" y="21982"/>
                </a:lnTo>
                <a:lnTo>
                  <a:pt x="253138" y="38378"/>
                </a:lnTo>
                <a:lnTo>
                  <a:pt x="213585" y="58871"/>
                </a:lnTo>
                <a:lnTo>
                  <a:pt x="176552" y="83198"/>
                </a:lnTo>
                <a:lnTo>
                  <a:pt x="142301" y="111095"/>
                </a:lnTo>
                <a:lnTo>
                  <a:pt x="111095" y="142301"/>
                </a:lnTo>
                <a:lnTo>
                  <a:pt x="83198" y="176552"/>
                </a:lnTo>
                <a:lnTo>
                  <a:pt x="58871" y="213585"/>
                </a:lnTo>
                <a:lnTo>
                  <a:pt x="38378" y="253138"/>
                </a:lnTo>
                <a:lnTo>
                  <a:pt x="21982" y="294948"/>
                </a:lnTo>
                <a:lnTo>
                  <a:pt x="9945" y="338752"/>
                </a:lnTo>
                <a:lnTo>
                  <a:pt x="2530" y="384288"/>
                </a:lnTo>
                <a:lnTo>
                  <a:pt x="0" y="431292"/>
                </a:lnTo>
                <a:lnTo>
                  <a:pt x="2530" y="478295"/>
                </a:lnTo>
                <a:lnTo>
                  <a:pt x="9945" y="523831"/>
                </a:lnTo>
                <a:lnTo>
                  <a:pt x="21982" y="567635"/>
                </a:lnTo>
                <a:lnTo>
                  <a:pt x="38378" y="609445"/>
                </a:lnTo>
                <a:lnTo>
                  <a:pt x="58871" y="648998"/>
                </a:lnTo>
                <a:lnTo>
                  <a:pt x="83198" y="686031"/>
                </a:lnTo>
                <a:lnTo>
                  <a:pt x="111095" y="720282"/>
                </a:lnTo>
                <a:lnTo>
                  <a:pt x="142301" y="751488"/>
                </a:lnTo>
                <a:lnTo>
                  <a:pt x="176552" y="779385"/>
                </a:lnTo>
                <a:lnTo>
                  <a:pt x="213585" y="803712"/>
                </a:lnTo>
                <a:lnTo>
                  <a:pt x="253138" y="824205"/>
                </a:lnTo>
                <a:lnTo>
                  <a:pt x="294948" y="840601"/>
                </a:lnTo>
                <a:lnTo>
                  <a:pt x="338752" y="852638"/>
                </a:lnTo>
                <a:lnTo>
                  <a:pt x="384288" y="860053"/>
                </a:lnTo>
                <a:lnTo>
                  <a:pt x="431291" y="862584"/>
                </a:lnTo>
                <a:lnTo>
                  <a:pt x="431291"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6" name="Google Shape;286;p14"/>
          <p:cNvSpPr/>
          <p:nvPr/>
        </p:nvSpPr>
        <p:spPr>
          <a:xfrm>
            <a:off x="9222231" y="1872489"/>
            <a:ext cx="575733" cy="1150620"/>
          </a:xfrm>
          <a:custGeom>
            <a:avLst/>
            <a:gdLst/>
            <a:ahLst/>
            <a:cxnLst/>
            <a:rect l="l" t="t" r="r" b="b"/>
            <a:pathLst>
              <a:path w="431800" h="862964" extrusionOk="0">
                <a:moveTo>
                  <a:pt x="431291" y="862584"/>
                </a:moveTo>
                <a:lnTo>
                  <a:pt x="384288" y="860053"/>
                </a:lnTo>
                <a:lnTo>
                  <a:pt x="338752" y="852638"/>
                </a:lnTo>
                <a:lnTo>
                  <a:pt x="294948" y="840601"/>
                </a:lnTo>
                <a:lnTo>
                  <a:pt x="253138" y="824205"/>
                </a:lnTo>
                <a:lnTo>
                  <a:pt x="213585" y="803712"/>
                </a:lnTo>
                <a:lnTo>
                  <a:pt x="176552" y="779385"/>
                </a:lnTo>
                <a:lnTo>
                  <a:pt x="142301" y="751488"/>
                </a:lnTo>
                <a:lnTo>
                  <a:pt x="111095" y="720282"/>
                </a:lnTo>
                <a:lnTo>
                  <a:pt x="83198" y="686031"/>
                </a:lnTo>
                <a:lnTo>
                  <a:pt x="58871" y="648998"/>
                </a:lnTo>
                <a:lnTo>
                  <a:pt x="38378" y="609445"/>
                </a:lnTo>
                <a:lnTo>
                  <a:pt x="21982" y="567635"/>
                </a:lnTo>
                <a:lnTo>
                  <a:pt x="9945" y="523831"/>
                </a:lnTo>
                <a:lnTo>
                  <a:pt x="2530" y="478295"/>
                </a:lnTo>
                <a:lnTo>
                  <a:pt x="0" y="431292"/>
                </a:lnTo>
                <a:lnTo>
                  <a:pt x="2530" y="384288"/>
                </a:lnTo>
                <a:lnTo>
                  <a:pt x="9945" y="338752"/>
                </a:lnTo>
                <a:lnTo>
                  <a:pt x="21982" y="294948"/>
                </a:lnTo>
                <a:lnTo>
                  <a:pt x="38378" y="253138"/>
                </a:lnTo>
                <a:lnTo>
                  <a:pt x="58871" y="213585"/>
                </a:lnTo>
                <a:lnTo>
                  <a:pt x="83198" y="176552"/>
                </a:lnTo>
                <a:lnTo>
                  <a:pt x="111095" y="142301"/>
                </a:lnTo>
                <a:lnTo>
                  <a:pt x="142301" y="111095"/>
                </a:lnTo>
                <a:lnTo>
                  <a:pt x="176552" y="83198"/>
                </a:lnTo>
                <a:lnTo>
                  <a:pt x="213585" y="58871"/>
                </a:lnTo>
                <a:lnTo>
                  <a:pt x="253138" y="38378"/>
                </a:lnTo>
                <a:lnTo>
                  <a:pt x="294948" y="21982"/>
                </a:lnTo>
                <a:lnTo>
                  <a:pt x="338752" y="9945"/>
                </a:lnTo>
                <a:lnTo>
                  <a:pt x="384288" y="2530"/>
                </a:lnTo>
                <a:lnTo>
                  <a:pt x="431291" y="0"/>
                </a:lnTo>
                <a:lnTo>
                  <a:pt x="431291" y="431292"/>
                </a:lnTo>
                <a:lnTo>
                  <a:pt x="431291" y="862584"/>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87" name="Google Shape;287;p14"/>
          <p:cNvSpPr txBox="1"/>
          <p:nvPr/>
        </p:nvSpPr>
        <p:spPr>
          <a:xfrm rot="-5400000">
            <a:off x="7043968" y="5141109"/>
            <a:ext cx="3779520" cy="732701"/>
          </a:xfrm>
          <a:prstGeom prst="rect">
            <a:avLst/>
          </a:prstGeom>
          <a:noFill/>
          <a:ln>
            <a:noFill/>
          </a:ln>
        </p:spPr>
        <p:txBody>
          <a:bodyPr spcFirstLastPara="1" wrap="square" lIns="0" tIns="0" rIns="0" bIns="0" anchor="t" anchorCtr="0">
            <a:spAutoFit/>
          </a:bodyPr>
          <a:lstStyle/>
          <a:p>
            <a:pPr marL="16933" marR="0" lvl="0" indent="0" algn="l" rtl="0">
              <a:lnSpc>
                <a:spcPct val="97209"/>
              </a:lnSpc>
              <a:spcBef>
                <a:spcPts val="0"/>
              </a:spcBef>
              <a:spcAft>
                <a:spcPts val="0"/>
              </a:spcAft>
              <a:buNone/>
            </a:pPr>
            <a:r>
              <a:rPr lang="en-US" sz="5733" dirty="0" err="1">
                <a:solidFill>
                  <a:schemeClr val="dk1"/>
                </a:solidFill>
                <a:latin typeface="Calibri"/>
                <a:ea typeface="Calibri"/>
                <a:cs typeface="Calibri"/>
                <a:sym typeface="Calibri"/>
              </a:rPr>
              <a:t>Birlikte</a:t>
            </a:r>
            <a:r>
              <a:rPr lang="en-US" sz="5733" dirty="0">
                <a:solidFill>
                  <a:schemeClr val="dk1"/>
                </a:solidFill>
                <a:latin typeface="Calibri"/>
                <a:ea typeface="Calibri"/>
                <a:cs typeface="Calibri"/>
                <a:sym typeface="Calibri"/>
              </a:rPr>
              <a:t> </a:t>
            </a:r>
            <a:r>
              <a:rPr lang="en-US" sz="5733" dirty="0" err="1">
                <a:solidFill>
                  <a:schemeClr val="dk1"/>
                </a:solidFill>
                <a:latin typeface="Calibri"/>
                <a:ea typeface="Calibri"/>
                <a:cs typeface="Calibri"/>
                <a:sym typeface="Calibri"/>
              </a:rPr>
              <a:t>çalış</a:t>
            </a:r>
            <a:r>
              <a:rPr lang="en-US" sz="5733" dirty="0">
                <a:solidFill>
                  <a:schemeClr val="dk1"/>
                </a:solidFill>
                <a:latin typeface="Calibri"/>
                <a:ea typeface="Calibri"/>
                <a:cs typeface="Calibri"/>
                <a:sym typeface="Calibri"/>
              </a:rPr>
              <a:t>!</a:t>
            </a:r>
            <a:endParaRPr sz="5733"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4673430" y="3722430"/>
            <a:ext cx="8026500" cy="674603"/>
          </a:xfrm>
          <a:prstGeom prst="rect">
            <a:avLst/>
          </a:prstGeom>
          <a:noFill/>
          <a:ln>
            <a:noFill/>
          </a:ln>
        </p:spPr>
        <p:txBody>
          <a:bodyPr spcFirstLastPara="1" wrap="square" lIns="0" tIns="17775" rIns="0" bIns="0" anchor="b" anchorCtr="0">
            <a:spAutoFit/>
          </a:bodyPr>
          <a:lstStyle/>
          <a:p>
            <a:pPr marL="0" lvl="0" indent="0" algn="ctr" rtl="0">
              <a:lnSpc>
                <a:spcPct val="99671"/>
              </a:lnSpc>
              <a:spcBef>
                <a:spcPts val="0"/>
              </a:spcBef>
              <a:spcAft>
                <a:spcPts val="0"/>
              </a:spcAft>
              <a:buClr>
                <a:srgbClr val="C00000"/>
              </a:buClr>
              <a:buSzPts val="4267"/>
              <a:buFont typeface="Calibri"/>
              <a:buNone/>
            </a:pPr>
            <a:endParaRPr sz="4267">
              <a:latin typeface="Calibri"/>
              <a:ea typeface="Calibri"/>
              <a:cs typeface="Calibri"/>
              <a:sym typeface="Calibri"/>
            </a:endParaRPr>
          </a:p>
        </p:txBody>
      </p:sp>
      <p:pic>
        <p:nvPicPr>
          <p:cNvPr id="1026" name="Picture 2"/>
          <p:cNvPicPr>
            <a:picLocks noChangeAspect="1" noChangeArrowheads="1"/>
          </p:cNvPicPr>
          <p:nvPr/>
        </p:nvPicPr>
        <p:blipFill>
          <a:blip r:embed="rId3"/>
          <a:srcRect/>
          <a:stretch>
            <a:fillRect/>
          </a:stretch>
        </p:blipFill>
        <p:spPr bwMode="auto">
          <a:xfrm>
            <a:off x="1510748" y="1828799"/>
            <a:ext cx="13497339" cy="6321287"/>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15"/>
          <p:cNvSpPr/>
          <p:nvPr/>
        </p:nvSpPr>
        <p:spPr>
          <a:xfrm>
            <a:off x="2032000" y="0"/>
            <a:ext cx="12192000" cy="9143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93" name="Google Shape;293;p15"/>
          <p:cNvSpPr txBox="1"/>
          <p:nvPr/>
        </p:nvSpPr>
        <p:spPr>
          <a:xfrm>
            <a:off x="6656747" y="220074"/>
            <a:ext cx="3712633" cy="674608"/>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4267">
                <a:solidFill>
                  <a:srgbClr val="D4384A"/>
                </a:solidFill>
                <a:latin typeface="Calibri"/>
                <a:ea typeface="Calibri"/>
                <a:cs typeface="Calibri"/>
                <a:sym typeface="Calibri"/>
              </a:rPr>
              <a:t>Program Ülkeleri</a:t>
            </a:r>
            <a:endParaRPr sz="4267">
              <a:solidFill>
                <a:schemeClr val="dk1"/>
              </a:solidFill>
              <a:latin typeface="Calibri"/>
              <a:ea typeface="Calibri"/>
              <a:cs typeface="Calibri"/>
              <a:sym typeface="Calibri"/>
            </a:endParaRPr>
          </a:p>
        </p:txBody>
      </p:sp>
      <p:sp>
        <p:nvSpPr>
          <p:cNvPr id="294" name="Google Shape;294;p15"/>
          <p:cNvSpPr/>
          <p:nvPr/>
        </p:nvSpPr>
        <p:spPr>
          <a:xfrm>
            <a:off x="8985505" y="1263903"/>
            <a:ext cx="1886711" cy="216916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95" name="Google Shape;295;p15"/>
          <p:cNvSpPr txBox="1"/>
          <p:nvPr/>
        </p:nvSpPr>
        <p:spPr>
          <a:xfrm>
            <a:off x="9515517" y="2140306"/>
            <a:ext cx="831427" cy="34447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b="1">
                <a:solidFill>
                  <a:srgbClr val="FFFFFF"/>
                </a:solidFill>
                <a:latin typeface="Calibri"/>
                <a:ea typeface="Calibri"/>
                <a:cs typeface="Calibri"/>
                <a:sym typeface="Calibri"/>
              </a:rPr>
              <a:t>Norveç</a:t>
            </a:r>
            <a:endParaRPr sz="2133">
              <a:solidFill>
                <a:schemeClr val="dk1"/>
              </a:solidFill>
              <a:latin typeface="Calibri"/>
              <a:ea typeface="Calibri"/>
              <a:cs typeface="Calibri"/>
              <a:sym typeface="Calibri"/>
            </a:endParaRPr>
          </a:p>
        </p:txBody>
      </p:sp>
      <p:sp>
        <p:nvSpPr>
          <p:cNvPr id="296" name="Google Shape;296;p15"/>
          <p:cNvSpPr/>
          <p:nvPr/>
        </p:nvSpPr>
        <p:spPr>
          <a:xfrm>
            <a:off x="6410961" y="1385823"/>
            <a:ext cx="2102103" cy="21691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97" name="Google Shape;297;p15"/>
          <p:cNvSpPr txBox="1"/>
          <p:nvPr/>
        </p:nvSpPr>
        <p:spPr>
          <a:xfrm>
            <a:off x="6801612" y="2262226"/>
            <a:ext cx="1327573" cy="34447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b="1">
                <a:solidFill>
                  <a:srgbClr val="FFFFFF"/>
                </a:solidFill>
                <a:latin typeface="Calibri"/>
                <a:ea typeface="Calibri"/>
                <a:cs typeface="Calibri"/>
                <a:sym typeface="Calibri"/>
              </a:rPr>
              <a:t>Lihtenştayn</a:t>
            </a:r>
            <a:endParaRPr sz="2133">
              <a:solidFill>
                <a:schemeClr val="dk1"/>
              </a:solidFill>
              <a:latin typeface="Calibri"/>
              <a:ea typeface="Calibri"/>
              <a:cs typeface="Calibri"/>
              <a:sym typeface="Calibri"/>
            </a:endParaRPr>
          </a:p>
        </p:txBody>
      </p:sp>
      <p:sp>
        <p:nvSpPr>
          <p:cNvPr id="298" name="Google Shape;298;p15"/>
          <p:cNvSpPr/>
          <p:nvPr/>
        </p:nvSpPr>
        <p:spPr>
          <a:xfrm>
            <a:off x="8085328" y="3165857"/>
            <a:ext cx="1886712" cy="216915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299" name="Google Shape;299;p15"/>
          <p:cNvSpPr txBox="1"/>
          <p:nvPr/>
        </p:nvSpPr>
        <p:spPr>
          <a:xfrm>
            <a:off x="8552857" y="4016519"/>
            <a:ext cx="955887"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b="1">
                <a:solidFill>
                  <a:srgbClr val="FFFFFF"/>
                </a:solidFill>
                <a:latin typeface="Calibri"/>
                <a:ea typeface="Calibri"/>
                <a:cs typeface="Calibri"/>
                <a:sym typeface="Calibri"/>
              </a:rPr>
              <a:t>Türkiye</a:t>
            </a:r>
            <a:endParaRPr sz="2400">
              <a:solidFill>
                <a:schemeClr val="dk1"/>
              </a:solidFill>
              <a:latin typeface="Calibri"/>
              <a:ea typeface="Calibri"/>
              <a:cs typeface="Calibri"/>
              <a:sym typeface="Calibri"/>
            </a:endParaRPr>
          </a:p>
        </p:txBody>
      </p:sp>
      <p:sp>
        <p:nvSpPr>
          <p:cNvPr id="300" name="Google Shape;300;p15"/>
          <p:cNvSpPr txBox="1"/>
          <p:nvPr/>
        </p:nvSpPr>
        <p:spPr>
          <a:xfrm>
            <a:off x="3774778" y="3079885"/>
            <a:ext cx="2683085" cy="1901376"/>
          </a:xfrm>
          <a:prstGeom prst="rect">
            <a:avLst/>
          </a:prstGeom>
          <a:noFill/>
          <a:ln>
            <a:noFill/>
          </a:ln>
        </p:spPr>
        <p:txBody>
          <a:bodyPr spcFirstLastPara="1" wrap="square" lIns="0" tIns="216725" rIns="0" bIns="0" anchor="t" anchorCtr="0">
            <a:spAutoFit/>
          </a:bodyPr>
          <a:lstStyle/>
          <a:p>
            <a:pPr marL="16933" marR="0" lvl="0" indent="0" algn="l" rtl="0">
              <a:spcBef>
                <a:spcPts val="0"/>
              </a:spcBef>
              <a:spcAft>
                <a:spcPts val="0"/>
              </a:spcAft>
              <a:buNone/>
            </a:pPr>
            <a:r>
              <a:rPr lang="en-US" sz="4800" b="1">
                <a:solidFill>
                  <a:srgbClr val="205868"/>
                </a:solidFill>
                <a:latin typeface="Calibri"/>
                <a:ea typeface="Calibri"/>
                <a:cs typeface="Calibri"/>
                <a:sym typeface="Calibri"/>
              </a:rPr>
              <a:t>27 AB</a:t>
            </a:r>
            <a:endParaRPr sz="4800">
              <a:solidFill>
                <a:schemeClr val="dk1"/>
              </a:solidFill>
              <a:latin typeface="Calibri"/>
              <a:ea typeface="Calibri"/>
              <a:cs typeface="Calibri"/>
              <a:sym typeface="Calibri"/>
            </a:endParaRPr>
          </a:p>
          <a:p>
            <a:pPr marL="16933" marR="0" lvl="0" indent="0" algn="l" rtl="0">
              <a:spcBef>
                <a:spcPts val="1567"/>
              </a:spcBef>
              <a:spcAft>
                <a:spcPts val="0"/>
              </a:spcAft>
              <a:buNone/>
            </a:pPr>
            <a:r>
              <a:rPr lang="en-US" sz="4800" b="1">
                <a:solidFill>
                  <a:srgbClr val="205868"/>
                </a:solidFill>
                <a:latin typeface="Calibri"/>
                <a:ea typeface="Calibri"/>
                <a:cs typeface="Calibri"/>
                <a:sym typeface="Calibri"/>
              </a:rPr>
              <a:t>Üyesi Ülke</a:t>
            </a:r>
            <a:endParaRPr sz="4800">
              <a:solidFill>
                <a:schemeClr val="dk1"/>
              </a:solidFill>
              <a:latin typeface="Calibri"/>
              <a:ea typeface="Calibri"/>
              <a:cs typeface="Calibri"/>
              <a:sym typeface="Calibri"/>
            </a:endParaRPr>
          </a:p>
        </p:txBody>
      </p:sp>
      <p:sp>
        <p:nvSpPr>
          <p:cNvPr id="301" name="Google Shape;301;p15"/>
          <p:cNvSpPr/>
          <p:nvPr/>
        </p:nvSpPr>
        <p:spPr>
          <a:xfrm>
            <a:off x="10164063" y="3200400"/>
            <a:ext cx="1888743" cy="216916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02" name="Google Shape;302;p15"/>
          <p:cNvSpPr txBox="1"/>
          <p:nvPr/>
        </p:nvSpPr>
        <p:spPr>
          <a:xfrm>
            <a:off x="10693401" y="4077141"/>
            <a:ext cx="835660" cy="34447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b="1">
                <a:solidFill>
                  <a:srgbClr val="FFFFFF"/>
                </a:solidFill>
                <a:latin typeface="Calibri"/>
                <a:ea typeface="Calibri"/>
                <a:cs typeface="Calibri"/>
                <a:sym typeface="Calibri"/>
              </a:rPr>
              <a:t>İzlanda</a:t>
            </a:r>
            <a:endParaRPr sz="2133">
              <a:solidFill>
                <a:schemeClr val="dk1"/>
              </a:solidFill>
              <a:latin typeface="Calibri"/>
              <a:ea typeface="Calibri"/>
              <a:cs typeface="Calibri"/>
              <a:sym typeface="Calibri"/>
            </a:endParaRPr>
          </a:p>
        </p:txBody>
      </p:sp>
      <p:sp>
        <p:nvSpPr>
          <p:cNvPr id="303" name="Google Shape;303;p15"/>
          <p:cNvSpPr/>
          <p:nvPr/>
        </p:nvSpPr>
        <p:spPr>
          <a:xfrm>
            <a:off x="8877807" y="4962145"/>
            <a:ext cx="2317496" cy="216915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04" name="Google Shape;304;p15"/>
          <p:cNvSpPr txBox="1"/>
          <p:nvPr/>
        </p:nvSpPr>
        <p:spPr>
          <a:xfrm>
            <a:off x="9364471" y="5839290"/>
            <a:ext cx="1349587" cy="344475"/>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b="1">
                <a:solidFill>
                  <a:srgbClr val="FFFFFF"/>
                </a:solidFill>
                <a:latin typeface="Calibri"/>
                <a:ea typeface="Calibri"/>
                <a:cs typeface="Calibri"/>
                <a:sym typeface="Calibri"/>
              </a:rPr>
              <a:t>Makedonya</a:t>
            </a:r>
            <a:endParaRPr sz="2133">
              <a:solidFill>
                <a:schemeClr val="dk1"/>
              </a:solidFill>
              <a:latin typeface="Calibri"/>
              <a:ea typeface="Calibri"/>
              <a:cs typeface="Calibri"/>
              <a:sym typeface="Calibri"/>
            </a:endParaRPr>
          </a:p>
        </p:txBody>
      </p:sp>
      <p:sp>
        <p:nvSpPr>
          <p:cNvPr id="305" name="Google Shape;305;p15"/>
          <p:cNvSpPr/>
          <p:nvPr/>
        </p:nvSpPr>
        <p:spPr>
          <a:xfrm>
            <a:off x="6626352" y="4962145"/>
            <a:ext cx="1886712" cy="21691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06" name="Google Shape;306;p15"/>
          <p:cNvSpPr txBox="1"/>
          <p:nvPr/>
        </p:nvSpPr>
        <p:spPr>
          <a:xfrm>
            <a:off x="6912526" y="5776637"/>
            <a:ext cx="1319953" cy="447986"/>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800" b="1">
                <a:solidFill>
                  <a:srgbClr val="FFFFFF"/>
                </a:solidFill>
                <a:latin typeface="Calibri"/>
                <a:ea typeface="Calibri"/>
                <a:cs typeface="Calibri"/>
                <a:sym typeface="Calibri"/>
              </a:rPr>
              <a:t>Sırbistan</a:t>
            </a:r>
            <a:endParaRPr sz="2800">
              <a:solidFill>
                <a:schemeClr val="dk1"/>
              </a:solidFill>
              <a:latin typeface="Calibri"/>
              <a:ea typeface="Calibri"/>
              <a:cs typeface="Calibri"/>
              <a:sym typeface="Calibri"/>
            </a:endParaRPr>
          </a:p>
        </p:txBody>
      </p:sp>
      <p:sp>
        <p:nvSpPr>
          <p:cNvPr id="307" name="Google Shape;307;p15"/>
          <p:cNvSpPr/>
          <p:nvPr/>
        </p:nvSpPr>
        <p:spPr>
          <a:xfrm>
            <a:off x="6831584" y="3905538"/>
            <a:ext cx="493776" cy="64410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08" name="Google Shape;308;p15"/>
          <p:cNvSpPr/>
          <p:nvPr/>
        </p:nvSpPr>
        <p:spPr>
          <a:xfrm>
            <a:off x="6894913" y="3938863"/>
            <a:ext cx="373211" cy="52256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09" name="Google Shape;309;p15"/>
          <p:cNvSpPr/>
          <p:nvPr/>
        </p:nvSpPr>
        <p:spPr>
          <a:xfrm>
            <a:off x="6894914" y="3938863"/>
            <a:ext cx="373380" cy="523240"/>
          </a:xfrm>
          <a:custGeom>
            <a:avLst/>
            <a:gdLst/>
            <a:ahLst/>
            <a:cxnLst/>
            <a:rect l="l" t="t" r="r" b="b"/>
            <a:pathLst>
              <a:path w="280035" h="392429" extrusionOk="0">
                <a:moveTo>
                  <a:pt x="0" y="151129"/>
                </a:moveTo>
                <a:lnTo>
                  <a:pt x="95123" y="151129"/>
                </a:lnTo>
                <a:lnTo>
                  <a:pt x="95123" y="0"/>
                </a:lnTo>
                <a:lnTo>
                  <a:pt x="184785" y="0"/>
                </a:lnTo>
                <a:lnTo>
                  <a:pt x="184785" y="151129"/>
                </a:lnTo>
                <a:lnTo>
                  <a:pt x="279908" y="151129"/>
                </a:lnTo>
                <a:lnTo>
                  <a:pt x="279908" y="240791"/>
                </a:lnTo>
                <a:lnTo>
                  <a:pt x="184785" y="240791"/>
                </a:lnTo>
                <a:lnTo>
                  <a:pt x="184785" y="391922"/>
                </a:lnTo>
                <a:lnTo>
                  <a:pt x="95123" y="391922"/>
                </a:lnTo>
                <a:lnTo>
                  <a:pt x="95123" y="240791"/>
                </a:lnTo>
                <a:lnTo>
                  <a:pt x="0" y="240791"/>
                </a:lnTo>
                <a:lnTo>
                  <a:pt x="0" y="151129"/>
                </a:lnTo>
                <a:close/>
              </a:path>
            </a:pathLst>
          </a:custGeom>
          <a:noFill/>
          <a:ln w="9525" cap="flat" cmpd="sng">
            <a:solidFill>
              <a:srgbClr val="497DB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pic>
        <p:nvPicPr>
          <p:cNvPr id="310" name="Google Shape;310;p15"/>
          <p:cNvPicPr preferRelativeResize="0"/>
          <p:nvPr/>
        </p:nvPicPr>
        <p:blipFill rotWithShape="1">
          <a:blip r:embed="rId10">
            <a:alphaModFix/>
          </a:blip>
          <a:srcRect/>
          <a:stretch/>
        </p:blipFill>
        <p:spPr>
          <a:xfrm>
            <a:off x="475992" y="134537"/>
            <a:ext cx="3461007" cy="15762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6"/>
          <p:cNvSpPr txBox="1">
            <a:spLocks noGrp="1"/>
          </p:cNvSpPr>
          <p:nvPr>
            <p:ph type="title"/>
          </p:nvPr>
        </p:nvSpPr>
        <p:spPr>
          <a:xfrm>
            <a:off x="4978401" y="3046364"/>
            <a:ext cx="5847927" cy="1987916"/>
          </a:xfrm>
          <a:prstGeom prst="rect">
            <a:avLst/>
          </a:prstGeom>
          <a:noFill/>
          <a:ln>
            <a:noFill/>
          </a:ln>
        </p:spPr>
        <p:txBody>
          <a:bodyPr spcFirstLastPara="1" wrap="square" lIns="0" tIns="17775" rIns="0" bIns="0" anchor="b" anchorCtr="0">
            <a:spAutoFit/>
          </a:bodyPr>
          <a:lstStyle/>
          <a:p>
            <a:pPr marL="1668738" lvl="0" indent="0" algn="l" rtl="0">
              <a:lnSpc>
                <a:spcPct val="100000"/>
              </a:lnSpc>
              <a:spcBef>
                <a:spcPts val="0"/>
              </a:spcBef>
              <a:spcAft>
                <a:spcPts val="0"/>
              </a:spcAft>
              <a:buClr>
                <a:srgbClr val="C00000"/>
              </a:buClr>
              <a:buSzPts val="4267"/>
              <a:buFont typeface="Calibri"/>
              <a:buNone/>
            </a:pPr>
            <a:r>
              <a:rPr lang="en-US" sz="4267">
                <a:solidFill>
                  <a:srgbClr val="C00000"/>
                </a:solidFill>
                <a:latin typeface="Calibri"/>
                <a:ea typeface="Calibri"/>
                <a:cs typeface="Calibri"/>
                <a:sym typeface="Calibri"/>
              </a:rPr>
              <a:t>ERASMUS+</a:t>
            </a:r>
            <a:endParaRPr sz="4267">
              <a:latin typeface="Calibri"/>
              <a:ea typeface="Calibri"/>
              <a:cs typeface="Calibri"/>
              <a:sym typeface="Calibri"/>
            </a:endParaRPr>
          </a:p>
          <a:p>
            <a:pPr marL="16933" marR="6773" lvl="0" indent="0" algn="ctr" rtl="0">
              <a:lnSpc>
                <a:spcPct val="100000"/>
              </a:lnSpc>
              <a:spcBef>
                <a:spcPts val="0"/>
              </a:spcBef>
              <a:spcAft>
                <a:spcPts val="0"/>
              </a:spcAft>
              <a:buClr>
                <a:srgbClr val="C00000"/>
              </a:buClr>
              <a:buSzPts val="4267"/>
              <a:buFont typeface="Calibri"/>
              <a:buNone/>
            </a:pPr>
            <a:r>
              <a:rPr lang="en-US" sz="4267">
                <a:solidFill>
                  <a:srgbClr val="C00000"/>
                </a:solidFill>
                <a:latin typeface="Calibri"/>
                <a:ea typeface="Calibri"/>
                <a:cs typeface="Calibri"/>
                <a:sym typeface="Calibri"/>
              </a:rPr>
              <a:t>OKUL EĞİTİMİ PROGRAMI  2021-2027</a:t>
            </a:r>
            <a:endParaRPr sz="4267">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p:nvPr/>
        </p:nvSpPr>
        <p:spPr>
          <a:xfrm>
            <a:off x="11296904" y="4416552"/>
            <a:ext cx="1109133" cy="381000"/>
          </a:xfrm>
          <a:custGeom>
            <a:avLst/>
            <a:gdLst/>
            <a:ahLst/>
            <a:cxnLst/>
            <a:rect l="l" t="t" r="r" b="b"/>
            <a:pathLst>
              <a:path w="831850" h="285750" extrusionOk="0">
                <a:moveTo>
                  <a:pt x="0" y="0"/>
                </a:moveTo>
                <a:lnTo>
                  <a:pt x="0" y="159385"/>
                </a:lnTo>
                <a:lnTo>
                  <a:pt x="831596" y="159385"/>
                </a:lnTo>
                <a:lnTo>
                  <a:pt x="831596" y="285241"/>
                </a:lnTo>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1" name="Google Shape;321;p17"/>
          <p:cNvSpPr/>
          <p:nvPr/>
        </p:nvSpPr>
        <p:spPr>
          <a:xfrm>
            <a:off x="10191495" y="4416552"/>
            <a:ext cx="1106592" cy="526627"/>
          </a:xfrm>
          <a:custGeom>
            <a:avLst/>
            <a:gdLst/>
            <a:ahLst/>
            <a:cxnLst/>
            <a:rect l="l" t="t" r="r" b="b"/>
            <a:pathLst>
              <a:path w="829945" h="394970" extrusionOk="0">
                <a:moveTo>
                  <a:pt x="829818" y="0"/>
                </a:moveTo>
                <a:lnTo>
                  <a:pt x="829818" y="269113"/>
                </a:lnTo>
                <a:lnTo>
                  <a:pt x="0" y="269113"/>
                </a:lnTo>
                <a:lnTo>
                  <a:pt x="0" y="394969"/>
                </a:lnTo>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2" name="Google Shape;322;p17"/>
          <p:cNvSpPr/>
          <p:nvPr/>
        </p:nvSpPr>
        <p:spPr>
          <a:xfrm>
            <a:off x="9084056" y="2740152"/>
            <a:ext cx="2213185" cy="526627"/>
          </a:xfrm>
          <a:custGeom>
            <a:avLst/>
            <a:gdLst/>
            <a:ahLst/>
            <a:cxnLst/>
            <a:rect l="l" t="t" r="r" b="b"/>
            <a:pathLst>
              <a:path w="1659890" h="394969" extrusionOk="0">
                <a:moveTo>
                  <a:pt x="0" y="0"/>
                </a:moveTo>
                <a:lnTo>
                  <a:pt x="0" y="269113"/>
                </a:lnTo>
                <a:lnTo>
                  <a:pt x="1659763" y="269113"/>
                </a:lnTo>
                <a:lnTo>
                  <a:pt x="1659763" y="394970"/>
                </a:lnTo>
              </a:path>
            </a:pathLst>
          </a:custGeom>
          <a:noFill/>
          <a:ln w="25900" cap="flat" cmpd="sng">
            <a:solidFill>
              <a:srgbClr val="8063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3" name="Google Shape;323;p17"/>
          <p:cNvSpPr/>
          <p:nvPr/>
        </p:nvSpPr>
        <p:spPr>
          <a:xfrm>
            <a:off x="6871207" y="4416552"/>
            <a:ext cx="1106592" cy="526627"/>
          </a:xfrm>
          <a:custGeom>
            <a:avLst/>
            <a:gdLst/>
            <a:ahLst/>
            <a:cxnLst/>
            <a:rect l="l" t="t" r="r" b="b"/>
            <a:pathLst>
              <a:path w="829945" h="394970" extrusionOk="0">
                <a:moveTo>
                  <a:pt x="0" y="0"/>
                </a:moveTo>
                <a:lnTo>
                  <a:pt x="0" y="269113"/>
                </a:lnTo>
                <a:lnTo>
                  <a:pt x="829818" y="269113"/>
                </a:lnTo>
                <a:lnTo>
                  <a:pt x="829818" y="394969"/>
                </a:lnTo>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4" name="Google Shape;324;p17"/>
          <p:cNvSpPr/>
          <p:nvPr/>
        </p:nvSpPr>
        <p:spPr>
          <a:xfrm>
            <a:off x="5763769" y="6092952"/>
            <a:ext cx="2213185" cy="526627"/>
          </a:xfrm>
          <a:custGeom>
            <a:avLst/>
            <a:gdLst/>
            <a:ahLst/>
            <a:cxnLst/>
            <a:rect l="l" t="t" r="r" b="b"/>
            <a:pathLst>
              <a:path w="1659889" h="394970" extrusionOk="0">
                <a:moveTo>
                  <a:pt x="0" y="0"/>
                </a:moveTo>
                <a:lnTo>
                  <a:pt x="0" y="269113"/>
                </a:lnTo>
                <a:lnTo>
                  <a:pt x="1659763" y="269113"/>
                </a:lnTo>
                <a:lnTo>
                  <a:pt x="1659763" y="394969"/>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5" name="Google Shape;325;p17"/>
          <p:cNvSpPr/>
          <p:nvPr/>
        </p:nvSpPr>
        <p:spPr>
          <a:xfrm>
            <a:off x="5763768" y="6092952"/>
            <a:ext cx="0" cy="526627"/>
          </a:xfrm>
          <a:custGeom>
            <a:avLst/>
            <a:gdLst/>
            <a:ahLst/>
            <a:cxnLst/>
            <a:rect l="l" t="t" r="r" b="b"/>
            <a:pathLst>
              <a:path w="120000" h="394970" extrusionOk="0">
                <a:moveTo>
                  <a:pt x="0" y="0"/>
                </a:moveTo>
                <a:lnTo>
                  <a:pt x="0" y="394969"/>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6" name="Google Shape;326;p17"/>
          <p:cNvSpPr/>
          <p:nvPr/>
        </p:nvSpPr>
        <p:spPr>
          <a:xfrm>
            <a:off x="3550920" y="6092952"/>
            <a:ext cx="2213185" cy="526627"/>
          </a:xfrm>
          <a:custGeom>
            <a:avLst/>
            <a:gdLst/>
            <a:ahLst/>
            <a:cxnLst/>
            <a:rect l="l" t="t" r="r" b="b"/>
            <a:pathLst>
              <a:path w="1659889" h="394970" extrusionOk="0">
                <a:moveTo>
                  <a:pt x="1659763" y="0"/>
                </a:moveTo>
                <a:lnTo>
                  <a:pt x="1659763" y="269113"/>
                </a:lnTo>
                <a:lnTo>
                  <a:pt x="0" y="269113"/>
                </a:lnTo>
                <a:lnTo>
                  <a:pt x="0" y="394969"/>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7" name="Google Shape;327;p17"/>
          <p:cNvSpPr/>
          <p:nvPr/>
        </p:nvSpPr>
        <p:spPr>
          <a:xfrm>
            <a:off x="5763768" y="4416552"/>
            <a:ext cx="1106592" cy="526627"/>
          </a:xfrm>
          <a:custGeom>
            <a:avLst/>
            <a:gdLst/>
            <a:ahLst/>
            <a:cxnLst/>
            <a:rect l="l" t="t" r="r" b="b"/>
            <a:pathLst>
              <a:path w="829945" h="394970" extrusionOk="0">
                <a:moveTo>
                  <a:pt x="829818" y="0"/>
                </a:moveTo>
                <a:lnTo>
                  <a:pt x="829818" y="269113"/>
                </a:lnTo>
                <a:lnTo>
                  <a:pt x="0" y="269113"/>
                </a:lnTo>
                <a:lnTo>
                  <a:pt x="0" y="394969"/>
                </a:lnTo>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8" name="Google Shape;328;p17"/>
          <p:cNvSpPr/>
          <p:nvPr/>
        </p:nvSpPr>
        <p:spPr>
          <a:xfrm>
            <a:off x="6871208" y="2740152"/>
            <a:ext cx="2213185" cy="526627"/>
          </a:xfrm>
          <a:custGeom>
            <a:avLst/>
            <a:gdLst/>
            <a:ahLst/>
            <a:cxnLst/>
            <a:rect l="l" t="t" r="r" b="b"/>
            <a:pathLst>
              <a:path w="1659889" h="394969" extrusionOk="0">
                <a:moveTo>
                  <a:pt x="1659763" y="0"/>
                </a:moveTo>
                <a:lnTo>
                  <a:pt x="1659763" y="269113"/>
                </a:lnTo>
                <a:lnTo>
                  <a:pt x="0" y="269113"/>
                </a:lnTo>
                <a:lnTo>
                  <a:pt x="0" y="394970"/>
                </a:lnTo>
              </a:path>
            </a:pathLst>
          </a:custGeom>
          <a:noFill/>
          <a:ln w="25900" cap="flat" cmpd="sng">
            <a:solidFill>
              <a:srgbClr val="8063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29" name="Google Shape;329;p17"/>
          <p:cNvSpPr/>
          <p:nvPr/>
        </p:nvSpPr>
        <p:spPr>
          <a:xfrm>
            <a:off x="8179815" y="1592071"/>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271777" y="861060"/>
                </a:lnTo>
                <a:lnTo>
                  <a:pt x="1305270" y="854285"/>
                </a:lnTo>
                <a:lnTo>
                  <a:pt x="1332642" y="835818"/>
                </a:lnTo>
                <a:lnTo>
                  <a:pt x="1351109" y="808446"/>
                </a:lnTo>
                <a:lnTo>
                  <a:pt x="1357884" y="774954"/>
                </a:lnTo>
                <a:lnTo>
                  <a:pt x="1357884" y="86106"/>
                </a:lnTo>
                <a:lnTo>
                  <a:pt x="1351109" y="52613"/>
                </a:lnTo>
                <a:lnTo>
                  <a:pt x="1332642" y="25241"/>
                </a:lnTo>
                <a:lnTo>
                  <a:pt x="1305270" y="6774"/>
                </a:lnTo>
                <a:lnTo>
                  <a:pt x="1271777" y="0"/>
                </a:lnTo>
                <a:close/>
              </a:path>
            </a:pathLst>
          </a:custGeom>
          <a:solidFill>
            <a:srgbClr val="C0504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0" name="Google Shape;330;p17"/>
          <p:cNvSpPr/>
          <p:nvPr/>
        </p:nvSpPr>
        <p:spPr>
          <a:xfrm>
            <a:off x="8179815" y="1592071"/>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4" y="86106"/>
                </a:lnTo>
                <a:lnTo>
                  <a:pt x="1357884" y="774954"/>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1" name="Google Shape;331;p17"/>
          <p:cNvSpPr/>
          <p:nvPr/>
        </p:nvSpPr>
        <p:spPr>
          <a:xfrm>
            <a:off x="8380985" y="1783080"/>
            <a:ext cx="1811020" cy="1148080"/>
          </a:xfrm>
          <a:custGeom>
            <a:avLst/>
            <a:gdLst/>
            <a:ahLst/>
            <a:cxnLst/>
            <a:rect l="l" t="t" r="r" b="b"/>
            <a:pathLst>
              <a:path w="1358264" h="861060" extrusionOk="0">
                <a:moveTo>
                  <a:pt x="1271777" y="0"/>
                </a:moveTo>
                <a:lnTo>
                  <a:pt x="86106" y="0"/>
                </a:lnTo>
                <a:lnTo>
                  <a:pt x="52613" y="6774"/>
                </a:lnTo>
                <a:lnTo>
                  <a:pt x="25241" y="25241"/>
                </a:lnTo>
                <a:lnTo>
                  <a:pt x="6774" y="52613"/>
                </a:lnTo>
                <a:lnTo>
                  <a:pt x="0" y="86105"/>
                </a:lnTo>
                <a:lnTo>
                  <a:pt x="0" y="774953"/>
                </a:lnTo>
                <a:lnTo>
                  <a:pt x="6774" y="808446"/>
                </a:lnTo>
                <a:lnTo>
                  <a:pt x="25241" y="835818"/>
                </a:lnTo>
                <a:lnTo>
                  <a:pt x="52613" y="854285"/>
                </a:lnTo>
                <a:lnTo>
                  <a:pt x="86106" y="861060"/>
                </a:lnTo>
                <a:lnTo>
                  <a:pt x="1271777" y="861060"/>
                </a:lnTo>
                <a:lnTo>
                  <a:pt x="1305270" y="854285"/>
                </a:lnTo>
                <a:lnTo>
                  <a:pt x="1332642" y="835818"/>
                </a:lnTo>
                <a:lnTo>
                  <a:pt x="1351109" y="808446"/>
                </a:lnTo>
                <a:lnTo>
                  <a:pt x="1357884" y="774953"/>
                </a:lnTo>
                <a:lnTo>
                  <a:pt x="1357884" y="86105"/>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2" name="Google Shape;332;p17"/>
          <p:cNvSpPr/>
          <p:nvPr/>
        </p:nvSpPr>
        <p:spPr>
          <a:xfrm>
            <a:off x="8380985" y="1783080"/>
            <a:ext cx="1811020" cy="1148080"/>
          </a:xfrm>
          <a:custGeom>
            <a:avLst/>
            <a:gdLst/>
            <a:ahLst/>
            <a:cxnLst/>
            <a:rect l="l" t="t" r="r" b="b"/>
            <a:pathLst>
              <a:path w="1358264" h="861060" extrusionOk="0">
                <a:moveTo>
                  <a:pt x="0" y="86105"/>
                </a:moveTo>
                <a:lnTo>
                  <a:pt x="6774" y="52613"/>
                </a:lnTo>
                <a:lnTo>
                  <a:pt x="25241" y="25241"/>
                </a:lnTo>
                <a:lnTo>
                  <a:pt x="52613" y="6774"/>
                </a:lnTo>
                <a:lnTo>
                  <a:pt x="86106" y="0"/>
                </a:lnTo>
                <a:lnTo>
                  <a:pt x="1271777" y="0"/>
                </a:lnTo>
                <a:lnTo>
                  <a:pt x="1305270" y="6774"/>
                </a:lnTo>
                <a:lnTo>
                  <a:pt x="1332642" y="25241"/>
                </a:lnTo>
                <a:lnTo>
                  <a:pt x="1351109" y="52613"/>
                </a:lnTo>
                <a:lnTo>
                  <a:pt x="1357884" y="86105"/>
                </a:lnTo>
                <a:lnTo>
                  <a:pt x="1357884" y="774953"/>
                </a:lnTo>
                <a:lnTo>
                  <a:pt x="1351109" y="808446"/>
                </a:lnTo>
                <a:lnTo>
                  <a:pt x="1332642" y="835818"/>
                </a:lnTo>
                <a:lnTo>
                  <a:pt x="1305270" y="854285"/>
                </a:lnTo>
                <a:lnTo>
                  <a:pt x="1271777" y="861060"/>
                </a:lnTo>
                <a:lnTo>
                  <a:pt x="86106" y="861060"/>
                </a:lnTo>
                <a:lnTo>
                  <a:pt x="52613" y="854285"/>
                </a:lnTo>
                <a:lnTo>
                  <a:pt x="25241" y="835818"/>
                </a:lnTo>
                <a:lnTo>
                  <a:pt x="6774" y="808446"/>
                </a:lnTo>
                <a:lnTo>
                  <a:pt x="0" y="774953"/>
                </a:lnTo>
                <a:lnTo>
                  <a:pt x="0" y="86105"/>
                </a:lnTo>
                <a:close/>
              </a:path>
            </a:pathLst>
          </a:custGeom>
          <a:noFill/>
          <a:ln w="25900"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3" name="Google Shape;333;p17"/>
          <p:cNvSpPr txBox="1"/>
          <p:nvPr/>
        </p:nvSpPr>
        <p:spPr>
          <a:xfrm>
            <a:off x="8508493" y="1724003"/>
            <a:ext cx="1553633" cy="1044795"/>
          </a:xfrm>
          <a:prstGeom prst="rect">
            <a:avLst/>
          </a:prstGeom>
          <a:noFill/>
          <a:ln>
            <a:noFill/>
          </a:ln>
        </p:spPr>
        <p:txBody>
          <a:bodyPr spcFirstLastPara="1" wrap="square" lIns="0" tIns="148150" rIns="0" bIns="0" anchor="t" anchorCtr="0">
            <a:spAutoFit/>
          </a:bodyPr>
          <a:lstStyle/>
          <a:p>
            <a:pPr marL="0" marR="0" lvl="0" indent="0" algn="ctr" rtl="0">
              <a:spcBef>
                <a:spcPts val="0"/>
              </a:spcBef>
              <a:spcAft>
                <a:spcPts val="0"/>
              </a:spcAft>
              <a:buNone/>
            </a:pPr>
            <a:r>
              <a:rPr lang="en-US" sz="2667" b="1">
                <a:solidFill>
                  <a:schemeClr val="dk1"/>
                </a:solidFill>
                <a:latin typeface="Calibri"/>
                <a:ea typeface="Calibri"/>
                <a:cs typeface="Calibri"/>
                <a:sym typeface="Calibri"/>
              </a:rPr>
              <a:t>Erasmus+</a:t>
            </a:r>
            <a:endParaRPr sz="2667">
              <a:solidFill>
                <a:schemeClr val="dk1"/>
              </a:solidFill>
              <a:latin typeface="Calibri"/>
              <a:ea typeface="Calibri"/>
              <a:cs typeface="Calibri"/>
              <a:sym typeface="Calibri"/>
            </a:endParaRPr>
          </a:p>
          <a:p>
            <a:pPr marL="0" marR="0" lvl="0" indent="0" algn="ctr" rtl="0">
              <a:spcBef>
                <a:spcPts val="927"/>
              </a:spcBef>
              <a:spcAft>
                <a:spcPts val="0"/>
              </a:spcAft>
              <a:buNone/>
            </a:pPr>
            <a:r>
              <a:rPr lang="en-US" sz="2400" b="1">
                <a:solidFill>
                  <a:schemeClr val="dk1"/>
                </a:solidFill>
                <a:latin typeface="Calibri"/>
                <a:ea typeface="Calibri"/>
                <a:cs typeface="Calibri"/>
                <a:sym typeface="Calibri"/>
              </a:rPr>
              <a:t>(2021-2027)</a:t>
            </a:r>
            <a:endParaRPr sz="2400">
              <a:solidFill>
                <a:schemeClr val="dk1"/>
              </a:solidFill>
              <a:latin typeface="Calibri"/>
              <a:ea typeface="Calibri"/>
              <a:cs typeface="Calibri"/>
              <a:sym typeface="Calibri"/>
            </a:endParaRPr>
          </a:p>
        </p:txBody>
      </p:sp>
      <p:sp>
        <p:nvSpPr>
          <p:cNvPr id="334" name="Google Shape;334;p17"/>
          <p:cNvSpPr/>
          <p:nvPr/>
        </p:nvSpPr>
        <p:spPr>
          <a:xfrm>
            <a:off x="5964935" y="3268472"/>
            <a:ext cx="1811020" cy="1148080"/>
          </a:xfrm>
          <a:custGeom>
            <a:avLst/>
            <a:gdLst/>
            <a:ahLst/>
            <a:cxnLst/>
            <a:rect l="l" t="t" r="r" b="b"/>
            <a:pathLst>
              <a:path w="1358264" h="861060" extrusionOk="0">
                <a:moveTo>
                  <a:pt x="1271777" y="0"/>
                </a:moveTo>
                <a:lnTo>
                  <a:pt x="86106" y="0"/>
                </a:lnTo>
                <a:lnTo>
                  <a:pt x="52613" y="6774"/>
                </a:lnTo>
                <a:lnTo>
                  <a:pt x="25241" y="25241"/>
                </a:lnTo>
                <a:lnTo>
                  <a:pt x="6774" y="52613"/>
                </a:lnTo>
                <a:lnTo>
                  <a:pt x="0" y="86106"/>
                </a:lnTo>
                <a:lnTo>
                  <a:pt x="0" y="774954"/>
                </a:lnTo>
                <a:lnTo>
                  <a:pt x="6774" y="808446"/>
                </a:lnTo>
                <a:lnTo>
                  <a:pt x="25241" y="835818"/>
                </a:lnTo>
                <a:lnTo>
                  <a:pt x="52613" y="854285"/>
                </a:lnTo>
                <a:lnTo>
                  <a:pt x="86106" y="861060"/>
                </a:lnTo>
                <a:lnTo>
                  <a:pt x="1271777" y="861060"/>
                </a:lnTo>
                <a:lnTo>
                  <a:pt x="1305270" y="854285"/>
                </a:lnTo>
                <a:lnTo>
                  <a:pt x="1332642" y="835818"/>
                </a:lnTo>
                <a:lnTo>
                  <a:pt x="1351109" y="808446"/>
                </a:lnTo>
                <a:lnTo>
                  <a:pt x="1357884" y="774954"/>
                </a:lnTo>
                <a:lnTo>
                  <a:pt x="1357884" y="86106"/>
                </a:lnTo>
                <a:lnTo>
                  <a:pt x="1351109" y="52613"/>
                </a:lnTo>
                <a:lnTo>
                  <a:pt x="1332642" y="25241"/>
                </a:lnTo>
                <a:lnTo>
                  <a:pt x="1305270" y="6774"/>
                </a:lnTo>
                <a:lnTo>
                  <a:pt x="1271777" y="0"/>
                </a:lnTo>
                <a:close/>
              </a:path>
            </a:pathLst>
          </a:custGeom>
          <a:solidFill>
            <a:srgbClr val="8063A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5" name="Google Shape;335;p17"/>
          <p:cNvSpPr/>
          <p:nvPr/>
        </p:nvSpPr>
        <p:spPr>
          <a:xfrm>
            <a:off x="5964935" y="3268472"/>
            <a:ext cx="1811020" cy="1148080"/>
          </a:xfrm>
          <a:custGeom>
            <a:avLst/>
            <a:gdLst/>
            <a:ahLst/>
            <a:cxnLst/>
            <a:rect l="l" t="t" r="r" b="b"/>
            <a:pathLst>
              <a:path w="1358264" h="861060" extrusionOk="0">
                <a:moveTo>
                  <a:pt x="0" y="86106"/>
                </a:moveTo>
                <a:lnTo>
                  <a:pt x="6774" y="52613"/>
                </a:lnTo>
                <a:lnTo>
                  <a:pt x="25241" y="25241"/>
                </a:lnTo>
                <a:lnTo>
                  <a:pt x="52613" y="6774"/>
                </a:lnTo>
                <a:lnTo>
                  <a:pt x="86106" y="0"/>
                </a:lnTo>
                <a:lnTo>
                  <a:pt x="1271777" y="0"/>
                </a:lnTo>
                <a:lnTo>
                  <a:pt x="1305270" y="6774"/>
                </a:lnTo>
                <a:lnTo>
                  <a:pt x="1332642" y="25241"/>
                </a:lnTo>
                <a:lnTo>
                  <a:pt x="1351109" y="52613"/>
                </a:lnTo>
                <a:lnTo>
                  <a:pt x="1357884" y="86106"/>
                </a:lnTo>
                <a:lnTo>
                  <a:pt x="1357884" y="774954"/>
                </a:lnTo>
                <a:lnTo>
                  <a:pt x="1351109" y="808446"/>
                </a:lnTo>
                <a:lnTo>
                  <a:pt x="1332642" y="835818"/>
                </a:lnTo>
                <a:lnTo>
                  <a:pt x="1305270" y="854285"/>
                </a:lnTo>
                <a:lnTo>
                  <a:pt x="1271777" y="861060"/>
                </a:lnTo>
                <a:lnTo>
                  <a:pt x="86106"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6" name="Google Shape;336;p17"/>
          <p:cNvSpPr/>
          <p:nvPr/>
        </p:nvSpPr>
        <p:spPr>
          <a:xfrm>
            <a:off x="6166103" y="3459480"/>
            <a:ext cx="1811020" cy="1148080"/>
          </a:xfrm>
          <a:custGeom>
            <a:avLst/>
            <a:gdLst/>
            <a:ahLst/>
            <a:cxnLst/>
            <a:rect l="l" t="t" r="r" b="b"/>
            <a:pathLst>
              <a:path w="1358264" h="861060" extrusionOk="0">
                <a:moveTo>
                  <a:pt x="1271777" y="0"/>
                </a:moveTo>
                <a:lnTo>
                  <a:pt x="86106" y="0"/>
                </a:lnTo>
                <a:lnTo>
                  <a:pt x="52613" y="6774"/>
                </a:lnTo>
                <a:lnTo>
                  <a:pt x="25241" y="25241"/>
                </a:lnTo>
                <a:lnTo>
                  <a:pt x="6774" y="52613"/>
                </a:lnTo>
                <a:lnTo>
                  <a:pt x="0" y="86105"/>
                </a:lnTo>
                <a:lnTo>
                  <a:pt x="0" y="774953"/>
                </a:lnTo>
                <a:lnTo>
                  <a:pt x="6774" y="808446"/>
                </a:lnTo>
                <a:lnTo>
                  <a:pt x="25241" y="835818"/>
                </a:lnTo>
                <a:lnTo>
                  <a:pt x="52613" y="854285"/>
                </a:lnTo>
                <a:lnTo>
                  <a:pt x="86106" y="861060"/>
                </a:lnTo>
                <a:lnTo>
                  <a:pt x="1271777" y="861060"/>
                </a:lnTo>
                <a:lnTo>
                  <a:pt x="1305270" y="854285"/>
                </a:lnTo>
                <a:lnTo>
                  <a:pt x="1332642" y="835818"/>
                </a:lnTo>
                <a:lnTo>
                  <a:pt x="1351109" y="808446"/>
                </a:lnTo>
                <a:lnTo>
                  <a:pt x="1357884" y="774953"/>
                </a:lnTo>
                <a:lnTo>
                  <a:pt x="1357884" y="86105"/>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7" name="Google Shape;337;p17"/>
          <p:cNvSpPr/>
          <p:nvPr/>
        </p:nvSpPr>
        <p:spPr>
          <a:xfrm>
            <a:off x="6166103" y="3459480"/>
            <a:ext cx="1811020" cy="1148080"/>
          </a:xfrm>
          <a:custGeom>
            <a:avLst/>
            <a:gdLst/>
            <a:ahLst/>
            <a:cxnLst/>
            <a:rect l="l" t="t" r="r" b="b"/>
            <a:pathLst>
              <a:path w="1358264" h="861060" extrusionOk="0">
                <a:moveTo>
                  <a:pt x="0" y="86105"/>
                </a:moveTo>
                <a:lnTo>
                  <a:pt x="6774" y="52613"/>
                </a:lnTo>
                <a:lnTo>
                  <a:pt x="25241" y="25241"/>
                </a:lnTo>
                <a:lnTo>
                  <a:pt x="52613" y="6774"/>
                </a:lnTo>
                <a:lnTo>
                  <a:pt x="86106" y="0"/>
                </a:lnTo>
                <a:lnTo>
                  <a:pt x="1271777" y="0"/>
                </a:lnTo>
                <a:lnTo>
                  <a:pt x="1305270" y="6774"/>
                </a:lnTo>
                <a:lnTo>
                  <a:pt x="1332642" y="25241"/>
                </a:lnTo>
                <a:lnTo>
                  <a:pt x="1351109" y="52613"/>
                </a:lnTo>
                <a:lnTo>
                  <a:pt x="1357884" y="86105"/>
                </a:lnTo>
                <a:lnTo>
                  <a:pt x="1357884" y="774953"/>
                </a:lnTo>
                <a:lnTo>
                  <a:pt x="1351109" y="808446"/>
                </a:lnTo>
                <a:lnTo>
                  <a:pt x="1332642" y="835818"/>
                </a:lnTo>
                <a:lnTo>
                  <a:pt x="1305270" y="854285"/>
                </a:lnTo>
                <a:lnTo>
                  <a:pt x="1271777" y="861060"/>
                </a:lnTo>
                <a:lnTo>
                  <a:pt x="86106" y="861060"/>
                </a:lnTo>
                <a:lnTo>
                  <a:pt x="52613" y="854285"/>
                </a:lnTo>
                <a:lnTo>
                  <a:pt x="25241" y="835818"/>
                </a:lnTo>
                <a:lnTo>
                  <a:pt x="6774" y="808446"/>
                </a:lnTo>
                <a:lnTo>
                  <a:pt x="0" y="774953"/>
                </a:lnTo>
                <a:lnTo>
                  <a:pt x="0" y="86105"/>
                </a:lnTo>
                <a:close/>
              </a:path>
            </a:pathLst>
          </a:custGeom>
          <a:noFill/>
          <a:ln w="28950" cap="flat" cmpd="sng">
            <a:solidFill>
              <a:srgbClr val="6F2F9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38" name="Google Shape;338;p17"/>
          <p:cNvSpPr txBox="1"/>
          <p:nvPr/>
        </p:nvSpPr>
        <p:spPr>
          <a:xfrm>
            <a:off x="6298184" y="3677243"/>
            <a:ext cx="1546013" cy="655735"/>
          </a:xfrm>
          <a:prstGeom prst="rect">
            <a:avLst/>
          </a:prstGeom>
          <a:noFill/>
          <a:ln>
            <a:noFill/>
          </a:ln>
        </p:spPr>
        <p:txBody>
          <a:bodyPr spcFirstLastPara="1" wrap="square" lIns="0" tIns="39775" rIns="0" bIns="0" anchor="t" anchorCtr="0">
            <a:spAutoFit/>
          </a:bodyPr>
          <a:lstStyle/>
          <a:p>
            <a:pPr marL="16086" marR="6773" lvl="0" indent="-847" algn="ctr" rtl="0">
              <a:lnSpc>
                <a:spcPct val="109952"/>
              </a:lnSpc>
              <a:spcBef>
                <a:spcPts val="0"/>
              </a:spcBef>
              <a:spcAft>
                <a:spcPts val="0"/>
              </a:spcAft>
              <a:buNone/>
            </a:pPr>
            <a:r>
              <a:rPr lang="en-US" sz="1467">
                <a:solidFill>
                  <a:schemeClr val="dk1"/>
                </a:solidFill>
                <a:latin typeface="Calibri"/>
                <a:ea typeface="Calibri"/>
                <a:cs typeface="Calibri"/>
                <a:sym typeface="Calibri"/>
              </a:rPr>
              <a:t>KA1 Okul Eğitimi  Öğrenci ve Personel  Hareketliliği</a:t>
            </a:r>
            <a:endParaRPr/>
          </a:p>
        </p:txBody>
      </p:sp>
      <p:sp>
        <p:nvSpPr>
          <p:cNvPr id="339" name="Google Shape;339;p17"/>
          <p:cNvSpPr/>
          <p:nvPr/>
        </p:nvSpPr>
        <p:spPr>
          <a:xfrm>
            <a:off x="4859527" y="4944871"/>
            <a:ext cx="1811020" cy="1148080"/>
          </a:xfrm>
          <a:custGeom>
            <a:avLst/>
            <a:gdLst/>
            <a:ahLst/>
            <a:cxnLst/>
            <a:rect l="l" t="t" r="r" b="b"/>
            <a:pathLst>
              <a:path w="1358264" h="861060" extrusionOk="0">
                <a:moveTo>
                  <a:pt x="1271778" y="0"/>
                </a:moveTo>
                <a:lnTo>
                  <a:pt x="86106" y="0"/>
                </a:lnTo>
                <a:lnTo>
                  <a:pt x="52613" y="6774"/>
                </a:lnTo>
                <a:lnTo>
                  <a:pt x="25241" y="25241"/>
                </a:lnTo>
                <a:lnTo>
                  <a:pt x="6774" y="52613"/>
                </a:lnTo>
                <a:lnTo>
                  <a:pt x="0" y="86106"/>
                </a:lnTo>
                <a:lnTo>
                  <a:pt x="0" y="774954"/>
                </a:lnTo>
                <a:lnTo>
                  <a:pt x="6774" y="808446"/>
                </a:lnTo>
                <a:lnTo>
                  <a:pt x="25241" y="835818"/>
                </a:lnTo>
                <a:lnTo>
                  <a:pt x="52613" y="854285"/>
                </a:lnTo>
                <a:lnTo>
                  <a:pt x="86106" y="861060"/>
                </a:lnTo>
                <a:lnTo>
                  <a:pt x="1271778" y="861060"/>
                </a:lnTo>
                <a:lnTo>
                  <a:pt x="1305270" y="854285"/>
                </a:lnTo>
                <a:lnTo>
                  <a:pt x="1332642" y="835818"/>
                </a:lnTo>
                <a:lnTo>
                  <a:pt x="1351109" y="808446"/>
                </a:lnTo>
                <a:lnTo>
                  <a:pt x="1357883" y="774954"/>
                </a:lnTo>
                <a:lnTo>
                  <a:pt x="1357883" y="86106"/>
                </a:lnTo>
                <a:lnTo>
                  <a:pt x="1351109" y="52613"/>
                </a:lnTo>
                <a:lnTo>
                  <a:pt x="1332642" y="25241"/>
                </a:lnTo>
                <a:lnTo>
                  <a:pt x="1305270" y="6774"/>
                </a:lnTo>
                <a:lnTo>
                  <a:pt x="1271778"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0" name="Google Shape;340;p17"/>
          <p:cNvSpPr/>
          <p:nvPr/>
        </p:nvSpPr>
        <p:spPr>
          <a:xfrm>
            <a:off x="4859527" y="4944871"/>
            <a:ext cx="1811020" cy="1148080"/>
          </a:xfrm>
          <a:custGeom>
            <a:avLst/>
            <a:gdLst/>
            <a:ahLst/>
            <a:cxnLst/>
            <a:rect l="l" t="t" r="r" b="b"/>
            <a:pathLst>
              <a:path w="1358264" h="861060" extrusionOk="0">
                <a:moveTo>
                  <a:pt x="0" y="86106"/>
                </a:moveTo>
                <a:lnTo>
                  <a:pt x="6774" y="52613"/>
                </a:lnTo>
                <a:lnTo>
                  <a:pt x="25241" y="25241"/>
                </a:lnTo>
                <a:lnTo>
                  <a:pt x="52613" y="6774"/>
                </a:lnTo>
                <a:lnTo>
                  <a:pt x="86106" y="0"/>
                </a:lnTo>
                <a:lnTo>
                  <a:pt x="1271778" y="0"/>
                </a:lnTo>
                <a:lnTo>
                  <a:pt x="1305270" y="6774"/>
                </a:lnTo>
                <a:lnTo>
                  <a:pt x="1332642" y="25241"/>
                </a:lnTo>
                <a:lnTo>
                  <a:pt x="1351109" y="52613"/>
                </a:lnTo>
                <a:lnTo>
                  <a:pt x="1357883" y="86106"/>
                </a:lnTo>
                <a:lnTo>
                  <a:pt x="1357883" y="774954"/>
                </a:lnTo>
                <a:lnTo>
                  <a:pt x="1351109" y="808446"/>
                </a:lnTo>
                <a:lnTo>
                  <a:pt x="1332642" y="835818"/>
                </a:lnTo>
                <a:lnTo>
                  <a:pt x="1305270" y="854285"/>
                </a:lnTo>
                <a:lnTo>
                  <a:pt x="1271778" y="861060"/>
                </a:lnTo>
                <a:lnTo>
                  <a:pt x="86106"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1" name="Google Shape;341;p17"/>
          <p:cNvSpPr/>
          <p:nvPr/>
        </p:nvSpPr>
        <p:spPr>
          <a:xfrm>
            <a:off x="5060697" y="5135879"/>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3"/>
                </a:lnTo>
                <a:lnTo>
                  <a:pt x="6774" y="808446"/>
                </a:lnTo>
                <a:lnTo>
                  <a:pt x="25241" y="835818"/>
                </a:lnTo>
                <a:lnTo>
                  <a:pt x="52613" y="854285"/>
                </a:lnTo>
                <a:lnTo>
                  <a:pt x="86105" y="861059"/>
                </a:lnTo>
                <a:lnTo>
                  <a:pt x="1271777" y="861059"/>
                </a:lnTo>
                <a:lnTo>
                  <a:pt x="1305270" y="854285"/>
                </a:lnTo>
                <a:lnTo>
                  <a:pt x="1332642" y="835818"/>
                </a:lnTo>
                <a:lnTo>
                  <a:pt x="1351109" y="808446"/>
                </a:lnTo>
                <a:lnTo>
                  <a:pt x="1357883" y="774953"/>
                </a:lnTo>
                <a:lnTo>
                  <a:pt x="1357883" y="86106"/>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2" name="Google Shape;342;p17"/>
          <p:cNvSpPr/>
          <p:nvPr/>
        </p:nvSpPr>
        <p:spPr>
          <a:xfrm>
            <a:off x="5060697" y="5135879"/>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3"/>
                </a:lnTo>
                <a:lnTo>
                  <a:pt x="1351109" y="808446"/>
                </a:lnTo>
                <a:lnTo>
                  <a:pt x="1332642" y="835818"/>
                </a:lnTo>
                <a:lnTo>
                  <a:pt x="1305270" y="854285"/>
                </a:lnTo>
                <a:lnTo>
                  <a:pt x="1271777" y="861059"/>
                </a:lnTo>
                <a:lnTo>
                  <a:pt x="86105" y="861059"/>
                </a:lnTo>
                <a:lnTo>
                  <a:pt x="52613" y="854285"/>
                </a:lnTo>
                <a:lnTo>
                  <a:pt x="25241" y="835818"/>
                </a:lnTo>
                <a:lnTo>
                  <a:pt x="6774" y="808446"/>
                </a:lnTo>
                <a:lnTo>
                  <a:pt x="0" y="774953"/>
                </a:lnTo>
                <a:lnTo>
                  <a:pt x="0" y="86106"/>
                </a:lnTo>
                <a:close/>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3" name="Google Shape;343;p17"/>
          <p:cNvSpPr txBox="1"/>
          <p:nvPr/>
        </p:nvSpPr>
        <p:spPr>
          <a:xfrm>
            <a:off x="5398685" y="5455683"/>
            <a:ext cx="1131992" cy="453970"/>
          </a:xfrm>
          <a:prstGeom prst="rect">
            <a:avLst/>
          </a:prstGeom>
          <a:noFill/>
          <a:ln>
            <a:noFill/>
          </a:ln>
        </p:spPr>
        <p:txBody>
          <a:bodyPr spcFirstLastPara="1" wrap="square" lIns="0" tIns="17775" rIns="0" bIns="0" anchor="t" anchorCtr="0">
            <a:spAutoFit/>
          </a:bodyPr>
          <a:lstStyle/>
          <a:p>
            <a:pPr marL="2540" marR="0" lvl="0" indent="0" algn="ctr" rtl="0">
              <a:lnSpc>
                <a:spcPct val="114996"/>
              </a:lnSpc>
              <a:spcBef>
                <a:spcPts val="0"/>
              </a:spcBef>
              <a:spcAft>
                <a:spcPts val="0"/>
              </a:spcAft>
              <a:buNone/>
            </a:pPr>
            <a:r>
              <a:rPr lang="en-US" sz="1467">
                <a:solidFill>
                  <a:schemeClr val="dk1"/>
                </a:solidFill>
                <a:latin typeface="Calibri"/>
                <a:ea typeface="Calibri"/>
                <a:cs typeface="Calibri"/>
                <a:sym typeface="Calibri"/>
              </a:rPr>
              <a:t>Erasmus</a:t>
            </a:r>
            <a:endParaRPr sz="1467">
              <a:solidFill>
                <a:schemeClr val="dk1"/>
              </a:solidFill>
              <a:latin typeface="Calibri"/>
              <a:ea typeface="Calibri"/>
              <a:cs typeface="Calibri"/>
              <a:sym typeface="Calibri"/>
            </a:endParaRPr>
          </a:p>
          <a:p>
            <a:pPr marL="0" marR="0" lvl="0" indent="0" algn="ctr" rtl="0">
              <a:lnSpc>
                <a:spcPct val="114996"/>
              </a:lnSpc>
              <a:spcBef>
                <a:spcPts val="0"/>
              </a:spcBef>
              <a:spcAft>
                <a:spcPts val="0"/>
              </a:spcAft>
              <a:buNone/>
            </a:pPr>
            <a:r>
              <a:rPr lang="en-US" sz="1467">
                <a:solidFill>
                  <a:schemeClr val="dk1"/>
                </a:solidFill>
                <a:latin typeface="Calibri"/>
                <a:ea typeface="Calibri"/>
                <a:cs typeface="Calibri"/>
                <a:sym typeface="Calibri"/>
              </a:rPr>
              <a:t>Akreditasyonu</a:t>
            </a:r>
            <a:endParaRPr sz="1467">
              <a:solidFill>
                <a:schemeClr val="dk1"/>
              </a:solidFill>
              <a:latin typeface="Calibri"/>
              <a:ea typeface="Calibri"/>
              <a:cs typeface="Calibri"/>
              <a:sym typeface="Calibri"/>
            </a:endParaRPr>
          </a:p>
        </p:txBody>
      </p:sp>
      <p:sp>
        <p:nvSpPr>
          <p:cNvPr id="344" name="Google Shape;344;p17"/>
          <p:cNvSpPr/>
          <p:nvPr/>
        </p:nvSpPr>
        <p:spPr>
          <a:xfrm>
            <a:off x="2646679" y="6621271"/>
            <a:ext cx="1811020" cy="1148080"/>
          </a:xfrm>
          <a:custGeom>
            <a:avLst/>
            <a:gdLst/>
            <a:ahLst/>
            <a:cxnLst/>
            <a:rect l="l" t="t" r="r" b="b"/>
            <a:pathLst>
              <a:path w="1358264" h="861060" extrusionOk="0">
                <a:moveTo>
                  <a:pt x="1271778" y="0"/>
                </a:moveTo>
                <a:lnTo>
                  <a:pt x="86106" y="0"/>
                </a:lnTo>
                <a:lnTo>
                  <a:pt x="52592" y="6774"/>
                </a:lnTo>
                <a:lnTo>
                  <a:pt x="25222" y="25241"/>
                </a:lnTo>
                <a:lnTo>
                  <a:pt x="6767" y="52613"/>
                </a:lnTo>
                <a:lnTo>
                  <a:pt x="0" y="86106"/>
                </a:lnTo>
                <a:lnTo>
                  <a:pt x="0" y="774954"/>
                </a:lnTo>
                <a:lnTo>
                  <a:pt x="6767" y="808467"/>
                </a:lnTo>
                <a:lnTo>
                  <a:pt x="25222" y="835837"/>
                </a:lnTo>
                <a:lnTo>
                  <a:pt x="52592" y="854292"/>
                </a:lnTo>
                <a:lnTo>
                  <a:pt x="86106" y="861060"/>
                </a:lnTo>
                <a:lnTo>
                  <a:pt x="1271778" y="861060"/>
                </a:lnTo>
                <a:lnTo>
                  <a:pt x="1305270" y="854292"/>
                </a:lnTo>
                <a:lnTo>
                  <a:pt x="1332642" y="835837"/>
                </a:lnTo>
                <a:lnTo>
                  <a:pt x="1351109" y="808467"/>
                </a:lnTo>
                <a:lnTo>
                  <a:pt x="1357884" y="774954"/>
                </a:lnTo>
                <a:lnTo>
                  <a:pt x="1357884" y="86106"/>
                </a:lnTo>
                <a:lnTo>
                  <a:pt x="1351109" y="52613"/>
                </a:lnTo>
                <a:lnTo>
                  <a:pt x="1332642" y="25241"/>
                </a:lnTo>
                <a:lnTo>
                  <a:pt x="1305270" y="6774"/>
                </a:lnTo>
                <a:lnTo>
                  <a:pt x="1271778" y="0"/>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5" name="Google Shape;345;p17"/>
          <p:cNvSpPr/>
          <p:nvPr/>
        </p:nvSpPr>
        <p:spPr>
          <a:xfrm>
            <a:off x="2646679" y="6621271"/>
            <a:ext cx="1811020" cy="1148080"/>
          </a:xfrm>
          <a:custGeom>
            <a:avLst/>
            <a:gdLst/>
            <a:ahLst/>
            <a:cxnLst/>
            <a:rect l="l" t="t" r="r" b="b"/>
            <a:pathLst>
              <a:path w="1358264" h="861060" extrusionOk="0">
                <a:moveTo>
                  <a:pt x="0" y="86106"/>
                </a:moveTo>
                <a:lnTo>
                  <a:pt x="6767" y="52613"/>
                </a:lnTo>
                <a:lnTo>
                  <a:pt x="25222" y="25241"/>
                </a:lnTo>
                <a:lnTo>
                  <a:pt x="52592" y="6774"/>
                </a:lnTo>
                <a:lnTo>
                  <a:pt x="86106" y="0"/>
                </a:lnTo>
                <a:lnTo>
                  <a:pt x="1271778" y="0"/>
                </a:lnTo>
                <a:lnTo>
                  <a:pt x="1305270" y="6774"/>
                </a:lnTo>
                <a:lnTo>
                  <a:pt x="1332642" y="25241"/>
                </a:lnTo>
                <a:lnTo>
                  <a:pt x="1351109" y="52613"/>
                </a:lnTo>
                <a:lnTo>
                  <a:pt x="1357884" y="86106"/>
                </a:lnTo>
                <a:lnTo>
                  <a:pt x="1357884" y="774954"/>
                </a:lnTo>
                <a:lnTo>
                  <a:pt x="1351109" y="808467"/>
                </a:lnTo>
                <a:lnTo>
                  <a:pt x="1332642" y="835837"/>
                </a:lnTo>
                <a:lnTo>
                  <a:pt x="1305270" y="854292"/>
                </a:lnTo>
                <a:lnTo>
                  <a:pt x="1271778" y="861060"/>
                </a:lnTo>
                <a:lnTo>
                  <a:pt x="86106" y="861060"/>
                </a:lnTo>
                <a:lnTo>
                  <a:pt x="52592" y="854292"/>
                </a:lnTo>
                <a:lnTo>
                  <a:pt x="25222" y="835837"/>
                </a:lnTo>
                <a:lnTo>
                  <a:pt x="6767" y="808467"/>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6" name="Google Shape;346;p17"/>
          <p:cNvSpPr/>
          <p:nvPr/>
        </p:nvSpPr>
        <p:spPr>
          <a:xfrm>
            <a:off x="2847849" y="6812279"/>
            <a:ext cx="1811020" cy="1148080"/>
          </a:xfrm>
          <a:custGeom>
            <a:avLst/>
            <a:gdLst/>
            <a:ahLst/>
            <a:cxnLst/>
            <a:rect l="l" t="t" r="r" b="b"/>
            <a:pathLst>
              <a:path w="1358264" h="861060" extrusionOk="0">
                <a:moveTo>
                  <a:pt x="1271777" y="0"/>
                </a:moveTo>
                <a:lnTo>
                  <a:pt x="86106" y="0"/>
                </a:lnTo>
                <a:lnTo>
                  <a:pt x="52592" y="6774"/>
                </a:lnTo>
                <a:lnTo>
                  <a:pt x="25222" y="25241"/>
                </a:lnTo>
                <a:lnTo>
                  <a:pt x="6767" y="52613"/>
                </a:lnTo>
                <a:lnTo>
                  <a:pt x="0" y="86106"/>
                </a:lnTo>
                <a:lnTo>
                  <a:pt x="0" y="774953"/>
                </a:lnTo>
                <a:lnTo>
                  <a:pt x="6767" y="808467"/>
                </a:lnTo>
                <a:lnTo>
                  <a:pt x="25222" y="835837"/>
                </a:lnTo>
                <a:lnTo>
                  <a:pt x="52592" y="854292"/>
                </a:lnTo>
                <a:lnTo>
                  <a:pt x="86106" y="861059"/>
                </a:lnTo>
                <a:lnTo>
                  <a:pt x="1271777" y="861059"/>
                </a:lnTo>
                <a:lnTo>
                  <a:pt x="1305270" y="854292"/>
                </a:lnTo>
                <a:lnTo>
                  <a:pt x="1332642" y="835837"/>
                </a:lnTo>
                <a:lnTo>
                  <a:pt x="1351109" y="808467"/>
                </a:lnTo>
                <a:lnTo>
                  <a:pt x="1357883" y="774953"/>
                </a:lnTo>
                <a:lnTo>
                  <a:pt x="1357883" y="86106"/>
                </a:lnTo>
                <a:lnTo>
                  <a:pt x="1351109" y="52613"/>
                </a:lnTo>
                <a:lnTo>
                  <a:pt x="1332642" y="25241"/>
                </a:lnTo>
                <a:lnTo>
                  <a:pt x="1305270" y="6774"/>
                </a:lnTo>
                <a:lnTo>
                  <a:pt x="1271777" y="0"/>
                </a:lnTo>
                <a:close/>
              </a:path>
            </a:pathLst>
          </a:custGeom>
          <a:solidFill>
            <a:srgbClr val="FBD4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7" name="Google Shape;347;p17"/>
          <p:cNvSpPr/>
          <p:nvPr/>
        </p:nvSpPr>
        <p:spPr>
          <a:xfrm>
            <a:off x="2847849" y="6812279"/>
            <a:ext cx="1811020" cy="1148080"/>
          </a:xfrm>
          <a:custGeom>
            <a:avLst/>
            <a:gdLst/>
            <a:ahLst/>
            <a:cxnLst/>
            <a:rect l="l" t="t" r="r" b="b"/>
            <a:pathLst>
              <a:path w="1358264" h="861060" extrusionOk="0">
                <a:moveTo>
                  <a:pt x="0" y="86106"/>
                </a:moveTo>
                <a:lnTo>
                  <a:pt x="6767" y="52613"/>
                </a:lnTo>
                <a:lnTo>
                  <a:pt x="25222" y="25241"/>
                </a:lnTo>
                <a:lnTo>
                  <a:pt x="52592" y="6774"/>
                </a:lnTo>
                <a:lnTo>
                  <a:pt x="86106" y="0"/>
                </a:lnTo>
                <a:lnTo>
                  <a:pt x="1271777" y="0"/>
                </a:lnTo>
                <a:lnTo>
                  <a:pt x="1305270" y="6774"/>
                </a:lnTo>
                <a:lnTo>
                  <a:pt x="1332642" y="25241"/>
                </a:lnTo>
                <a:lnTo>
                  <a:pt x="1351109" y="52613"/>
                </a:lnTo>
                <a:lnTo>
                  <a:pt x="1357883" y="86106"/>
                </a:lnTo>
                <a:lnTo>
                  <a:pt x="1357883" y="774953"/>
                </a:lnTo>
                <a:lnTo>
                  <a:pt x="1351109" y="808467"/>
                </a:lnTo>
                <a:lnTo>
                  <a:pt x="1332642" y="835837"/>
                </a:lnTo>
                <a:lnTo>
                  <a:pt x="1305270" y="854292"/>
                </a:lnTo>
                <a:lnTo>
                  <a:pt x="1271777" y="861059"/>
                </a:lnTo>
                <a:lnTo>
                  <a:pt x="86106" y="861059"/>
                </a:lnTo>
                <a:lnTo>
                  <a:pt x="52592" y="854292"/>
                </a:lnTo>
                <a:lnTo>
                  <a:pt x="25222" y="835837"/>
                </a:lnTo>
                <a:lnTo>
                  <a:pt x="6767" y="808467"/>
                </a:lnTo>
                <a:lnTo>
                  <a:pt x="0" y="774953"/>
                </a:lnTo>
                <a:lnTo>
                  <a:pt x="0" y="86106"/>
                </a:lnTo>
                <a:close/>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48" name="Google Shape;348;p17"/>
          <p:cNvSpPr txBox="1"/>
          <p:nvPr/>
        </p:nvSpPr>
        <p:spPr>
          <a:xfrm>
            <a:off x="3037163" y="7235273"/>
            <a:ext cx="1430867" cy="242866"/>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467">
                <a:solidFill>
                  <a:schemeClr val="dk1"/>
                </a:solidFill>
                <a:latin typeface="Calibri"/>
                <a:ea typeface="Calibri"/>
                <a:cs typeface="Calibri"/>
                <a:sym typeface="Calibri"/>
              </a:rPr>
              <a:t>Tekil Akreditasyon</a:t>
            </a:r>
            <a:endParaRPr sz="1467">
              <a:solidFill>
                <a:schemeClr val="dk1"/>
              </a:solidFill>
              <a:latin typeface="Calibri"/>
              <a:ea typeface="Calibri"/>
              <a:cs typeface="Calibri"/>
              <a:sym typeface="Calibri"/>
            </a:endParaRPr>
          </a:p>
        </p:txBody>
      </p:sp>
      <p:sp>
        <p:nvSpPr>
          <p:cNvPr id="349" name="Google Shape;349;p17"/>
          <p:cNvSpPr/>
          <p:nvPr/>
        </p:nvSpPr>
        <p:spPr>
          <a:xfrm>
            <a:off x="4859527" y="6621271"/>
            <a:ext cx="1811020" cy="1148080"/>
          </a:xfrm>
          <a:custGeom>
            <a:avLst/>
            <a:gdLst/>
            <a:ahLst/>
            <a:cxnLst/>
            <a:rect l="l" t="t" r="r" b="b"/>
            <a:pathLst>
              <a:path w="1358264" h="861060" extrusionOk="0">
                <a:moveTo>
                  <a:pt x="1271778" y="0"/>
                </a:moveTo>
                <a:lnTo>
                  <a:pt x="86106" y="0"/>
                </a:lnTo>
                <a:lnTo>
                  <a:pt x="52613" y="6774"/>
                </a:lnTo>
                <a:lnTo>
                  <a:pt x="25241" y="25241"/>
                </a:lnTo>
                <a:lnTo>
                  <a:pt x="6774" y="52613"/>
                </a:lnTo>
                <a:lnTo>
                  <a:pt x="0" y="86106"/>
                </a:lnTo>
                <a:lnTo>
                  <a:pt x="0" y="774954"/>
                </a:lnTo>
                <a:lnTo>
                  <a:pt x="6774" y="808467"/>
                </a:lnTo>
                <a:lnTo>
                  <a:pt x="25241" y="835837"/>
                </a:lnTo>
                <a:lnTo>
                  <a:pt x="52613" y="854292"/>
                </a:lnTo>
                <a:lnTo>
                  <a:pt x="86106" y="861060"/>
                </a:lnTo>
                <a:lnTo>
                  <a:pt x="1271778" y="861060"/>
                </a:lnTo>
                <a:lnTo>
                  <a:pt x="1305270" y="854292"/>
                </a:lnTo>
                <a:lnTo>
                  <a:pt x="1332642" y="835837"/>
                </a:lnTo>
                <a:lnTo>
                  <a:pt x="1351109" y="808467"/>
                </a:lnTo>
                <a:lnTo>
                  <a:pt x="1357883" y="774954"/>
                </a:lnTo>
                <a:lnTo>
                  <a:pt x="1357883" y="86106"/>
                </a:lnTo>
                <a:lnTo>
                  <a:pt x="1351109" y="52613"/>
                </a:lnTo>
                <a:lnTo>
                  <a:pt x="1332642" y="25241"/>
                </a:lnTo>
                <a:lnTo>
                  <a:pt x="1305270" y="6774"/>
                </a:lnTo>
                <a:lnTo>
                  <a:pt x="1271778" y="0"/>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0" name="Google Shape;350;p17"/>
          <p:cNvSpPr/>
          <p:nvPr/>
        </p:nvSpPr>
        <p:spPr>
          <a:xfrm>
            <a:off x="4859527" y="6621271"/>
            <a:ext cx="1811020" cy="1148080"/>
          </a:xfrm>
          <a:custGeom>
            <a:avLst/>
            <a:gdLst/>
            <a:ahLst/>
            <a:cxnLst/>
            <a:rect l="l" t="t" r="r" b="b"/>
            <a:pathLst>
              <a:path w="1358264" h="861060" extrusionOk="0">
                <a:moveTo>
                  <a:pt x="0" y="86106"/>
                </a:moveTo>
                <a:lnTo>
                  <a:pt x="6774" y="52613"/>
                </a:lnTo>
                <a:lnTo>
                  <a:pt x="25241" y="25241"/>
                </a:lnTo>
                <a:lnTo>
                  <a:pt x="52613" y="6774"/>
                </a:lnTo>
                <a:lnTo>
                  <a:pt x="86106" y="0"/>
                </a:lnTo>
                <a:lnTo>
                  <a:pt x="1271778" y="0"/>
                </a:lnTo>
                <a:lnTo>
                  <a:pt x="1305270" y="6774"/>
                </a:lnTo>
                <a:lnTo>
                  <a:pt x="1332642" y="25241"/>
                </a:lnTo>
                <a:lnTo>
                  <a:pt x="1351109" y="52613"/>
                </a:lnTo>
                <a:lnTo>
                  <a:pt x="1357883" y="86106"/>
                </a:lnTo>
                <a:lnTo>
                  <a:pt x="1357883" y="774954"/>
                </a:lnTo>
                <a:lnTo>
                  <a:pt x="1351109" y="808467"/>
                </a:lnTo>
                <a:lnTo>
                  <a:pt x="1332642" y="835837"/>
                </a:lnTo>
                <a:lnTo>
                  <a:pt x="1305270" y="854292"/>
                </a:lnTo>
                <a:lnTo>
                  <a:pt x="1271778" y="861060"/>
                </a:lnTo>
                <a:lnTo>
                  <a:pt x="86106" y="861060"/>
                </a:lnTo>
                <a:lnTo>
                  <a:pt x="52613" y="854292"/>
                </a:lnTo>
                <a:lnTo>
                  <a:pt x="25241" y="835837"/>
                </a:lnTo>
                <a:lnTo>
                  <a:pt x="6774" y="808467"/>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1" name="Google Shape;351;p17"/>
          <p:cNvSpPr/>
          <p:nvPr/>
        </p:nvSpPr>
        <p:spPr>
          <a:xfrm>
            <a:off x="5060697" y="6812279"/>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3"/>
                </a:lnTo>
                <a:lnTo>
                  <a:pt x="6774" y="808467"/>
                </a:lnTo>
                <a:lnTo>
                  <a:pt x="25241" y="835837"/>
                </a:lnTo>
                <a:lnTo>
                  <a:pt x="52613" y="854292"/>
                </a:lnTo>
                <a:lnTo>
                  <a:pt x="86105" y="861059"/>
                </a:lnTo>
                <a:lnTo>
                  <a:pt x="1271777" y="861059"/>
                </a:lnTo>
                <a:lnTo>
                  <a:pt x="1305270" y="854292"/>
                </a:lnTo>
                <a:lnTo>
                  <a:pt x="1332642" y="835837"/>
                </a:lnTo>
                <a:lnTo>
                  <a:pt x="1351109" y="808467"/>
                </a:lnTo>
                <a:lnTo>
                  <a:pt x="1357883" y="774953"/>
                </a:lnTo>
                <a:lnTo>
                  <a:pt x="1357883" y="86106"/>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2" name="Google Shape;352;p17"/>
          <p:cNvSpPr/>
          <p:nvPr/>
        </p:nvSpPr>
        <p:spPr>
          <a:xfrm>
            <a:off x="5060697" y="6812279"/>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3"/>
                </a:lnTo>
                <a:lnTo>
                  <a:pt x="1351109" y="808467"/>
                </a:lnTo>
                <a:lnTo>
                  <a:pt x="1332642" y="835837"/>
                </a:lnTo>
                <a:lnTo>
                  <a:pt x="1305270" y="854292"/>
                </a:lnTo>
                <a:lnTo>
                  <a:pt x="1271777" y="861059"/>
                </a:lnTo>
                <a:lnTo>
                  <a:pt x="86105" y="861059"/>
                </a:lnTo>
                <a:lnTo>
                  <a:pt x="52613" y="854292"/>
                </a:lnTo>
                <a:lnTo>
                  <a:pt x="25241" y="835837"/>
                </a:lnTo>
                <a:lnTo>
                  <a:pt x="6774" y="808467"/>
                </a:lnTo>
                <a:lnTo>
                  <a:pt x="0" y="774953"/>
                </a:lnTo>
                <a:lnTo>
                  <a:pt x="0" y="86106"/>
                </a:lnTo>
                <a:close/>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3" name="Google Shape;353;p17"/>
          <p:cNvSpPr txBox="1"/>
          <p:nvPr/>
        </p:nvSpPr>
        <p:spPr>
          <a:xfrm>
            <a:off x="5398685" y="7030889"/>
            <a:ext cx="1131992" cy="655735"/>
          </a:xfrm>
          <a:prstGeom prst="rect">
            <a:avLst/>
          </a:prstGeom>
          <a:noFill/>
          <a:ln>
            <a:noFill/>
          </a:ln>
        </p:spPr>
        <p:txBody>
          <a:bodyPr spcFirstLastPara="1" wrap="square" lIns="0" tIns="39775" rIns="0" bIns="0" anchor="t" anchorCtr="0">
            <a:spAutoFit/>
          </a:bodyPr>
          <a:lstStyle/>
          <a:p>
            <a:pPr marL="16933" marR="6773" lvl="0" indent="117684" algn="l" rtl="0">
              <a:lnSpc>
                <a:spcPct val="109952"/>
              </a:lnSpc>
              <a:spcBef>
                <a:spcPts val="0"/>
              </a:spcBef>
              <a:spcAft>
                <a:spcPts val="0"/>
              </a:spcAft>
              <a:buNone/>
            </a:pPr>
            <a:r>
              <a:rPr lang="en-US" sz="1467">
                <a:solidFill>
                  <a:schemeClr val="dk1"/>
                </a:solidFill>
                <a:latin typeface="Calibri"/>
                <a:ea typeface="Calibri"/>
                <a:cs typeface="Calibri"/>
                <a:sym typeface="Calibri"/>
              </a:rPr>
              <a:t>Hareketlilik  Konsorsiyumu  Akreditasyonu</a:t>
            </a:r>
            <a:endParaRPr sz="1467">
              <a:solidFill>
                <a:schemeClr val="dk1"/>
              </a:solidFill>
              <a:latin typeface="Calibri"/>
              <a:ea typeface="Calibri"/>
              <a:cs typeface="Calibri"/>
              <a:sym typeface="Calibri"/>
            </a:endParaRPr>
          </a:p>
        </p:txBody>
      </p:sp>
      <p:sp>
        <p:nvSpPr>
          <p:cNvPr id="354" name="Google Shape;354;p17"/>
          <p:cNvSpPr/>
          <p:nvPr/>
        </p:nvSpPr>
        <p:spPr>
          <a:xfrm>
            <a:off x="7072377" y="6621271"/>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4"/>
                </a:lnTo>
                <a:lnTo>
                  <a:pt x="6774" y="808467"/>
                </a:lnTo>
                <a:lnTo>
                  <a:pt x="25241" y="835837"/>
                </a:lnTo>
                <a:lnTo>
                  <a:pt x="52613" y="854292"/>
                </a:lnTo>
                <a:lnTo>
                  <a:pt x="86105" y="861060"/>
                </a:lnTo>
                <a:lnTo>
                  <a:pt x="1271777" y="861060"/>
                </a:lnTo>
                <a:lnTo>
                  <a:pt x="1305270" y="854292"/>
                </a:lnTo>
                <a:lnTo>
                  <a:pt x="1332642" y="835837"/>
                </a:lnTo>
                <a:lnTo>
                  <a:pt x="1351109" y="808467"/>
                </a:lnTo>
                <a:lnTo>
                  <a:pt x="1357883" y="774954"/>
                </a:lnTo>
                <a:lnTo>
                  <a:pt x="1357883" y="86106"/>
                </a:lnTo>
                <a:lnTo>
                  <a:pt x="1351109" y="52613"/>
                </a:lnTo>
                <a:lnTo>
                  <a:pt x="1332642" y="25241"/>
                </a:lnTo>
                <a:lnTo>
                  <a:pt x="1305270" y="6774"/>
                </a:lnTo>
                <a:lnTo>
                  <a:pt x="1271777" y="0"/>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5" name="Google Shape;355;p17"/>
          <p:cNvSpPr/>
          <p:nvPr/>
        </p:nvSpPr>
        <p:spPr>
          <a:xfrm>
            <a:off x="7072377" y="6621271"/>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4"/>
                </a:lnTo>
                <a:lnTo>
                  <a:pt x="1351109" y="808467"/>
                </a:lnTo>
                <a:lnTo>
                  <a:pt x="1332642" y="835837"/>
                </a:lnTo>
                <a:lnTo>
                  <a:pt x="1305270" y="854292"/>
                </a:lnTo>
                <a:lnTo>
                  <a:pt x="1271777" y="861060"/>
                </a:lnTo>
                <a:lnTo>
                  <a:pt x="86105" y="861060"/>
                </a:lnTo>
                <a:lnTo>
                  <a:pt x="52613" y="854292"/>
                </a:lnTo>
                <a:lnTo>
                  <a:pt x="25241" y="835837"/>
                </a:lnTo>
                <a:lnTo>
                  <a:pt x="6774" y="808467"/>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6" name="Google Shape;356;p17"/>
          <p:cNvSpPr/>
          <p:nvPr/>
        </p:nvSpPr>
        <p:spPr>
          <a:xfrm>
            <a:off x="7273545" y="6812279"/>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3"/>
                </a:lnTo>
                <a:lnTo>
                  <a:pt x="6774" y="808467"/>
                </a:lnTo>
                <a:lnTo>
                  <a:pt x="25241" y="835837"/>
                </a:lnTo>
                <a:lnTo>
                  <a:pt x="52613" y="854292"/>
                </a:lnTo>
                <a:lnTo>
                  <a:pt x="86105" y="861059"/>
                </a:lnTo>
                <a:lnTo>
                  <a:pt x="1271777" y="861059"/>
                </a:lnTo>
                <a:lnTo>
                  <a:pt x="1305270" y="854292"/>
                </a:lnTo>
                <a:lnTo>
                  <a:pt x="1332642" y="835837"/>
                </a:lnTo>
                <a:lnTo>
                  <a:pt x="1351109" y="808467"/>
                </a:lnTo>
                <a:lnTo>
                  <a:pt x="1357883" y="774953"/>
                </a:lnTo>
                <a:lnTo>
                  <a:pt x="1357883" y="86106"/>
                </a:lnTo>
                <a:lnTo>
                  <a:pt x="1351109" y="52613"/>
                </a:lnTo>
                <a:lnTo>
                  <a:pt x="1332642" y="25241"/>
                </a:lnTo>
                <a:lnTo>
                  <a:pt x="1305270" y="6774"/>
                </a:lnTo>
                <a:lnTo>
                  <a:pt x="1271777" y="0"/>
                </a:lnTo>
                <a:close/>
              </a:path>
            </a:pathLst>
          </a:custGeom>
          <a:solidFill>
            <a:srgbClr val="FCEA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7" name="Google Shape;357;p17"/>
          <p:cNvSpPr/>
          <p:nvPr/>
        </p:nvSpPr>
        <p:spPr>
          <a:xfrm>
            <a:off x="7273545" y="6812279"/>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3"/>
                </a:lnTo>
                <a:lnTo>
                  <a:pt x="1351109" y="808467"/>
                </a:lnTo>
                <a:lnTo>
                  <a:pt x="1332642" y="835837"/>
                </a:lnTo>
                <a:lnTo>
                  <a:pt x="1305270" y="854292"/>
                </a:lnTo>
                <a:lnTo>
                  <a:pt x="1271777" y="861059"/>
                </a:lnTo>
                <a:lnTo>
                  <a:pt x="86105" y="861059"/>
                </a:lnTo>
                <a:lnTo>
                  <a:pt x="52613" y="854292"/>
                </a:lnTo>
                <a:lnTo>
                  <a:pt x="25241" y="835837"/>
                </a:lnTo>
                <a:lnTo>
                  <a:pt x="6774" y="808467"/>
                </a:lnTo>
                <a:lnTo>
                  <a:pt x="0" y="774953"/>
                </a:lnTo>
                <a:lnTo>
                  <a:pt x="0" y="86106"/>
                </a:lnTo>
                <a:close/>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58" name="Google Shape;358;p17"/>
          <p:cNvSpPr txBox="1"/>
          <p:nvPr/>
        </p:nvSpPr>
        <p:spPr>
          <a:xfrm>
            <a:off x="7360073" y="7030888"/>
            <a:ext cx="1634913" cy="655735"/>
          </a:xfrm>
          <a:prstGeom prst="rect">
            <a:avLst/>
          </a:prstGeom>
          <a:noFill/>
          <a:ln>
            <a:noFill/>
          </a:ln>
        </p:spPr>
        <p:txBody>
          <a:bodyPr spcFirstLastPara="1" wrap="square" lIns="0" tIns="39775" rIns="0" bIns="0" anchor="t" anchorCtr="0">
            <a:spAutoFit/>
          </a:bodyPr>
          <a:lstStyle/>
          <a:p>
            <a:pPr marL="16933" marR="6773" lvl="0" indent="847" algn="ctr" rtl="0">
              <a:lnSpc>
                <a:spcPct val="109952"/>
              </a:lnSpc>
              <a:spcBef>
                <a:spcPts val="0"/>
              </a:spcBef>
              <a:spcAft>
                <a:spcPts val="0"/>
              </a:spcAft>
              <a:buNone/>
            </a:pPr>
            <a:r>
              <a:rPr lang="en-US" sz="1467">
                <a:solidFill>
                  <a:schemeClr val="dk1"/>
                </a:solidFill>
                <a:latin typeface="Calibri"/>
                <a:ea typeface="Calibri"/>
                <a:cs typeface="Calibri"/>
                <a:sym typeface="Calibri"/>
              </a:rPr>
              <a:t>Hareketlilik  Konsorsiyumuna Üye  Olma</a:t>
            </a:r>
            <a:endParaRPr sz="1467">
              <a:solidFill>
                <a:schemeClr val="dk1"/>
              </a:solidFill>
              <a:latin typeface="Calibri"/>
              <a:ea typeface="Calibri"/>
              <a:cs typeface="Calibri"/>
              <a:sym typeface="Calibri"/>
            </a:endParaRPr>
          </a:p>
        </p:txBody>
      </p:sp>
      <p:sp>
        <p:nvSpPr>
          <p:cNvPr id="359" name="Google Shape;359;p17"/>
          <p:cNvSpPr/>
          <p:nvPr/>
        </p:nvSpPr>
        <p:spPr>
          <a:xfrm>
            <a:off x="7072377" y="4944871"/>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271777" y="861060"/>
                </a:lnTo>
                <a:lnTo>
                  <a:pt x="1305270" y="854285"/>
                </a:lnTo>
                <a:lnTo>
                  <a:pt x="1332642" y="835818"/>
                </a:lnTo>
                <a:lnTo>
                  <a:pt x="1351109" y="808446"/>
                </a:lnTo>
                <a:lnTo>
                  <a:pt x="1357883" y="774954"/>
                </a:lnTo>
                <a:lnTo>
                  <a:pt x="1357883" y="86106"/>
                </a:lnTo>
                <a:lnTo>
                  <a:pt x="1351109" y="52613"/>
                </a:lnTo>
                <a:lnTo>
                  <a:pt x="1332642" y="25241"/>
                </a:lnTo>
                <a:lnTo>
                  <a:pt x="1305270" y="6774"/>
                </a:lnTo>
                <a:lnTo>
                  <a:pt x="1271777"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0" name="Google Shape;360;p17"/>
          <p:cNvSpPr/>
          <p:nvPr/>
        </p:nvSpPr>
        <p:spPr>
          <a:xfrm>
            <a:off x="7072377" y="4944871"/>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4"/>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1" name="Google Shape;361;p17"/>
          <p:cNvSpPr/>
          <p:nvPr/>
        </p:nvSpPr>
        <p:spPr>
          <a:xfrm>
            <a:off x="7273545" y="5135879"/>
            <a:ext cx="1811020" cy="1148080"/>
          </a:xfrm>
          <a:custGeom>
            <a:avLst/>
            <a:gdLst/>
            <a:ahLst/>
            <a:cxnLst/>
            <a:rect l="l" t="t" r="r" b="b"/>
            <a:pathLst>
              <a:path w="1358264" h="861060" extrusionOk="0">
                <a:moveTo>
                  <a:pt x="1271777" y="0"/>
                </a:moveTo>
                <a:lnTo>
                  <a:pt x="86105" y="0"/>
                </a:lnTo>
                <a:lnTo>
                  <a:pt x="52613" y="6774"/>
                </a:lnTo>
                <a:lnTo>
                  <a:pt x="25241" y="25241"/>
                </a:lnTo>
                <a:lnTo>
                  <a:pt x="6774" y="52613"/>
                </a:lnTo>
                <a:lnTo>
                  <a:pt x="0" y="86106"/>
                </a:lnTo>
                <a:lnTo>
                  <a:pt x="0" y="774953"/>
                </a:lnTo>
                <a:lnTo>
                  <a:pt x="6774" y="808446"/>
                </a:lnTo>
                <a:lnTo>
                  <a:pt x="25241" y="835818"/>
                </a:lnTo>
                <a:lnTo>
                  <a:pt x="52613" y="854285"/>
                </a:lnTo>
                <a:lnTo>
                  <a:pt x="86105" y="861059"/>
                </a:lnTo>
                <a:lnTo>
                  <a:pt x="1271777" y="861059"/>
                </a:lnTo>
                <a:lnTo>
                  <a:pt x="1305270" y="854285"/>
                </a:lnTo>
                <a:lnTo>
                  <a:pt x="1332642" y="835818"/>
                </a:lnTo>
                <a:lnTo>
                  <a:pt x="1351109" y="808446"/>
                </a:lnTo>
                <a:lnTo>
                  <a:pt x="1357883" y="774953"/>
                </a:lnTo>
                <a:lnTo>
                  <a:pt x="1357883" y="86106"/>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2" name="Google Shape;362;p17"/>
          <p:cNvSpPr/>
          <p:nvPr/>
        </p:nvSpPr>
        <p:spPr>
          <a:xfrm>
            <a:off x="7273545" y="5135879"/>
            <a:ext cx="1811020" cy="1148080"/>
          </a:xfrm>
          <a:custGeom>
            <a:avLst/>
            <a:gdLst/>
            <a:ahLst/>
            <a:cxnLst/>
            <a:rect l="l" t="t" r="r" b="b"/>
            <a:pathLst>
              <a:path w="1358264"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3"/>
                </a:lnTo>
                <a:lnTo>
                  <a:pt x="1351109" y="808446"/>
                </a:lnTo>
                <a:lnTo>
                  <a:pt x="1332642" y="835818"/>
                </a:lnTo>
                <a:lnTo>
                  <a:pt x="1305270" y="854285"/>
                </a:lnTo>
                <a:lnTo>
                  <a:pt x="1271777" y="861059"/>
                </a:lnTo>
                <a:lnTo>
                  <a:pt x="86105" y="861059"/>
                </a:lnTo>
                <a:lnTo>
                  <a:pt x="52613" y="854285"/>
                </a:lnTo>
                <a:lnTo>
                  <a:pt x="25241" y="835818"/>
                </a:lnTo>
                <a:lnTo>
                  <a:pt x="6774" y="808446"/>
                </a:lnTo>
                <a:lnTo>
                  <a:pt x="0" y="774953"/>
                </a:lnTo>
                <a:lnTo>
                  <a:pt x="0" y="86106"/>
                </a:lnTo>
                <a:close/>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3" name="Google Shape;363;p17"/>
          <p:cNvSpPr txBox="1"/>
          <p:nvPr/>
        </p:nvSpPr>
        <p:spPr>
          <a:xfrm>
            <a:off x="7353978" y="5353980"/>
            <a:ext cx="1648460" cy="655735"/>
          </a:xfrm>
          <a:prstGeom prst="rect">
            <a:avLst/>
          </a:prstGeom>
          <a:noFill/>
          <a:ln>
            <a:noFill/>
          </a:ln>
        </p:spPr>
        <p:txBody>
          <a:bodyPr spcFirstLastPara="1" wrap="square" lIns="0" tIns="39775" rIns="0" bIns="0" anchor="t" anchorCtr="0">
            <a:spAutoFit/>
          </a:bodyPr>
          <a:lstStyle/>
          <a:p>
            <a:pPr marL="382684" marR="6773" lvl="0" indent="-366598" algn="l" rtl="0">
              <a:lnSpc>
                <a:spcPct val="109952"/>
              </a:lnSpc>
              <a:spcBef>
                <a:spcPts val="0"/>
              </a:spcBef>
              <a:spcAft>
                <a:spcPts val="0"/>
              </a:spcAft>
              <a:buNone/>
            </a:pPr>
            <a:r>
              <a:rPr lang="en-US" sz="1467">
                <a:solidFill>
                  <a:schemeClr val="dk1"/>
                </a:solidFill>
                <a:latin typeface="Calibri"/>
                <a:ea typeface="Calibri"/>
                <a:cs typeface="Calibri"/>
                <a:sym typeface="Calibri"/>
              </a:rPr>
              <a:t>Kısa Dönemli Öğrenci  ve Personel</a:t>
            </a:r>
            <a:endParaRPr sz="1467">
              <a:solidFill>
                <a:schemeClr val="dk1"/>
              </a:solidFill>
              <a:latin typeface="Calibri"/>
              <a:ea typeface="Calibri"/>
              <a:cs typeface="Calibri"/>
              <a:sym typeface="Calibri"/>
            </a:endParaRPr>
          </a:p>
          <a:p>
            <a:pPr marL="28786" marR="0" lvl="0" indent="0" algn="l" rtl="0">
              <a:lnSpc>
                <a:spcPct val="108179"/>
              </a:lnSpc>
              <a:spcBef>
                <a:spcPts val="0"/>
              </a:spcBef>
              <a:spcAft>
                <a:spcPts val="0"/>
              </a:spcAft>
              <a:buNone/>
            </a:pPr>
            <a:r>
              <a:rPr lang="en-US" sz="1467">
                <a:solidFill>
                  <a:schemeClr val="dk1"/>
                </a:solidFill>
                <a:latin typeface="Calibri"/>
                <a:ea typeface="Calibri"/>
                <a:cs typeface="Calibri"/>
                <a:sym typeface="Calibri"/>
              </a:rPr>
              <a:t>Hareketliliği Projeleri</a:t>
            </a:r>
            <a:endParaRPr sz="1467">
              <a:solidFill>
                <a:schemeClr val="dk1"/>
              </a:solidFill>
              <a:latin typeface="Calibri"/>
              <a:ea typeface="Calibri"/>
              <a:cs typeface="Calibri"/>
              <a:sym typeface="Calibri"/>
            </a:endParaRPr>
          </a:p>
        </p:txBody>
      </p:sp>
      <p:sp>
        <p:nvSpPr>
          <p:cNvPr id="364" name="Google Shape;364;p17"/>
          <p:cNvSpPr/>
          <p:nvPr/>
        </p:nvSpPr>
        <p:spPr>
          <a:xfrm>
            <a:off x="10392663" y="3268472"/>
            <a:ext cx="1811020" cy="1148080"/>
          </a:xfrm>
          <a:custGeom>
            <a:avLst/>
            <a:gdLst/>
            <a:ahLst/>
            <a:cxnLst/>
            <a:rect l="l" t="t" r="r" b="b"/>
            <a:pathLst>
              <a:path w="1358265" h="861060" extrusionOk="0">
                <a:moveTo>
                  <a:pt x="1271777"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271777" y="861060"/>
                </a:lnTo>
                <a:lnTo>
                  <a:pt x="1305270" y="854285"/>
                </a:lnTo>
                <a:lnTo>
                  <a:pt x="1332642" y="835818"/>
                </a:lnTo>
                <a:lnTo>
                  <a:pt x="1351109" y="808446"/>
                </a:lnTo>
                <a:lnTo>
                  <a:pt x="1357883" y="774954"/>
                </a:lnTo>
                <a:lnTo>
                  <a:pt x="1357883" y="86106"/>
                </a:lnTo>
                <a:lnTo>
                  <a:pt x="1351109" y="52613"/>
                </a:lnTo>
                <a:lnTo>
                  <a:pt x="1332642" y="25241"/>
                </a:lnTo>
                <a:lnTo>
                  <a:pt x="1305270" y="6774"/>
                </a:lnTo>
                <a:lnTo>
                  <a:pt x="1271777" y="0"/>
                </a:lnTo>
                <a:close/>
              </a:path>
            </a:pathLst>
          </a:custGeom>
          <a:solidFill>
            <a:srgbClr val="8063A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5" name="Google Shape;365;p17"/>
          <p:cNvSpPr/>
          <p:nvPr/>
        </p:nvSpPr>
        <p:spPr>
          <a:xfrm>
            <a:off x="10392663" y="3268472"/>
            <a:ext cx="1811020" cy="1148080"/>
          </a:xfrm>
          <a:custGeom>
            <a:avLst/>
            <a:gdLst/>
            <a:ahLst/>
            <a:cxnLst/>
            <a:rect l="l" t="t" r="r" b="b"/>
            <a:pathLst>
              <a:path w="1358265"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4"/>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6" name="Google Shape;366;p17"/>
          <p:cNvSpPr/>
          <p:nvPr/>
        </p:nvSpPr>
        <p:spPr>
          <a:xfrm>
            <a:off x="10593831" y="3459480"/>
            <a:ext cx="1811020" cy="1148080"/>
          </a:xfrm>
          <a:custGeom>
            <a:avLst/>
            <a:gdLst/>
            <a:ahLst/>
            <a:cxnLst/>
            <a:rect l="l" t="t" r="r" b="b"/>
            <a:pathLst>
              <a:path w="1358265" h="861060" extrusionOk="0">
                <a:moveTo>
                  <a:pt x="1271777" y="0"/>
                </a:moveTo>
                <a:lnTo>
                  <a:pt x="86105" y="0"/>
                </a:lnTo>
                <a:lnTo>
                  <a:pt x="52613" y="6774"/>
                </a:lnTo>
                <a:lnTo>
                  <a:pt x="25241" y="25241"/>
                </a:lnTo>
                <a:lnTo>
                  <a:pt x="6774" y="52613"/>
                </a:lnTo>
                <a:lnTo>
                  <a:pt x="0" y="86105"/>
                </a:lnTo>
                <a:lnTo>
                  <a:pt x="0" y="774953"/>
                </a:lnTo>
                <a:lnTo>
                  <a:pt x="6774" y="808446"/>
                </a:lnTo>
                <a:lnTo>
                  <a:pt x="25241" y="835818"/>
                </a:lnTo>
                <a:lnTo>
                  <a:pt x="52613" y="854285"/>
                </a:lnTo>
                <a:lnTo>
                  <a:pt x="86105" y="861060"/>
                </a:lnTo>
                <a:lnTo>
                  <a:pt x="1271777" y="861060"/>
                </a:lnTo>
                <a:lnTo>
                  <a:pt x="1305270" y="854285"/>
                </a:lnTo>
                <a:lnTo>
                  <a:pt x="1332642" y="835818"/>
                </a:lnTo>
                <a:lnTo>
                  <a:pt x="1351109" y="808446"/>
                </a:lnTo>
                <a:lnTo>
                  <a:pt x="1357883" y="774953"/>
                </a:lnTo>
                <a:lnTo>
                  <a:pt x="1357883" y="86105"/>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7" name="Google Shape;367;p17"/>
          <p:cNvSpPr/>
          <p:nvPr/>
        </p:nvSpPr>
        <p:spPr>
          <a:xfrm>
            <a:off x="10593831" y="3459480"/>
            <a:ext cx="1811020" cy="1148080"/>
          </a:xfrm>
          <a:custGeom>
            <a:avLst/>
            <a:gdLst/>
            <a:ahLst/>
            <a:cxnLst/>
            <a:rect l="l" t="t" r="r" b="b"/>
            <a:pathLst>
              <a:path w="1358265" h="861060" extrusionOk="0">
                <a:moveTo>
                  <a:pt x="0" y="86105"/>
                </a:moveTo>
                <a:lnTo>
                  <a:pt x="6774" y="52613"/>
                </a:lnTo>
                <a:lnTo>
                  <a:pt x="25241" y="25241"/>
                </a:lnTo>
                <a:lnTo>
                  <a:pt x="52613" y="6774"/>
                </a:lnTo>
                <a:lnTo>
                  <a:pt x="86105" y="0"/>
                </a:lnTo>
                <a:lnTo>
                  <a:pt x="1271777" y="0"/>
                </a:lnTo>
                <a:lnTo>
                  <a:pt x="1305270" y="6774"/>
                </a:lnTo>
                <a:lnTo>
                  <a:pt x="1332642" y="25241"/>
                </a:lnTo>
                <a:lnTo>
                  <a:pt x="1351109" y="52613"/>
                </a:lnTo>
                <a:lnTo>
                  <a:pt x="1357883" y="86105"/>
                </a:lnTo>
                <a:lnTo>
                  <a:pt x="1357883" y="774953"/>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3"/>
                </a:lnTo>
                <a:lnTo>
                  <a:pt x="0" y="86105"/>
                </a:lnTo>
                <a:close/>
              </a:path>
            </a:pathLst>
          </a:custGeom>
          <a:noFill/>
          <a:ln w="25900" cap="flat" cmpd="sng">
            <a:solidFill>
              <a:srgbClr val="8063A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68" name="Google Shape;368;p17"/>
          <p:cNvSpPr txBox="1"/>
          <p:nvPr/>
        </p:nvSpPr>
        <p:spPr>
          <a:xfrm>
            <a:off x="10885593" y="3779689"/>
            <a:ext cx="1226820" cy="450550"/>
          </a:xfrm>
          <a:prstGeom prst="rect">
            <a:avLst/>
          </a:prstGeom>
          <a:noFill/>
          <a:ln>
            <a:noFill/>
          </a:ln>
        </p:spPr>
        <p:txBody>
          <a:bodyPr spcFirstLastPara="1" wrap="square" lIns="0" tIns="39775" rIns="0" bIns="0" anchor="t" anchorCtr="0">
            <a:spAutoFit/>
          </a:bodyPr>
          <a:lstStyle/>
          <a:p>
            <a:pPr marL="215895" marR="6773" lvl="0" indent="-199808" algn="l" rtl="0">
              <a:lnSpc>
                <a:spcPct val="109952"/>
              </a:lnSpc>
              <a:spcBef>
                <a:spcPts val="0"/>
              </a:spcBef>
              <a:spcAft>
                <a:spcPts val="0"/>
              </a:spcAft>
              <a:buNone/>
            </a:pPr>
            <a:r>
              <a:rPr lang="en-US" sz="1467">
                <a:solidFill>
                  <a:schemeClr val="dk1"/>
                </a:solidFill>
                <a:latin typeface="Calibri"/>
                <a:ea typeface="Calibri"/>
                <a:cs typeface="Calibri"/>
                <a:sym typeface="Calibri"/>
              </a:rPr>
              <a:t>KA2 İşbirliği İçin  Ortaklıklar</a:t>
            </a:r>
            <a:endParaRPr sz="1467">
              <a:solidFill>
                <a:schemeClr val="dk1"/>
              </a:solidFill>
              <a:latin typeface="Calibri"/>
              <a:ea typeface="Calibri"/>
              <a:cs typeface="Calibri"/>
              <a:sym typeface="Calibri"/>
            </a:endParaRPr>
          </a:p>
        </p:txBody>
      </p:sp>
      <p:sp>
        <p:nvSpPr>
          <p:cNvPr id="369" name="Google Shape;369;p17"/>
          <p:cNvSpPr/>
          <p:nvPr/>
        </p:nvSpPr>
        <p:spPr>
          <a:xfrm>
            <a:off x="9285223" y="4944871"/>
            <a:ext cx="1811020" cy="1148080"/>
          </a:xfrm>
          <a:custGeom>
            <a:avLst/>
            <a:gdLst/>
            <a:ahLst/>
            <a:cxnLst/>
            <a:rect l="l" t="t" r="r" b="b"/>
            <a:pathLst>
              <a:path w="1358265" h="861060" extrusionOk="0">
                <a:moveTo>
                  <a:pt x="1271778" y="0"/>
                </a:moveTo>
                <a:lnTo>
                  <a:pt x="86106" y="0"/>
                </a:lnTo>
                <a:lnTo>
                  <a:pt x="52613" y="6774"/>
                </a:lnTo>
                <a:lnTo>
                  <a:pt x="25241" y="25241"/>
                </a:lnTo>
                <a:lnTo>
                  <a:pt x="6774" y="52613"/>
                </a:lnTo>
                <a:lnTo>
                  <a:pt x="0" y="86106"/>
                </a:lnTo>
                <a:lnTo>
                  <a:pt x="0" y="774954"/>
                </a:lnTo>
                <a:lnTo>
                  <a:pt x="6774" y="808446"/>
                </a:lnTo>
                <a:lnTo>
                  <a:pt x="25241" y="835818"/>
                </a:lnTo>
                <a:lnTo>
                  <a:pt x="52613" y="854285"/>
                </a:lnTo>
                <a:lnTo>
                  <a:pt x="86106" y="861060"/>
                </a:lnTo>
                <a:lnTo>
                  <a:pt x="1271778" y="861060"/>
                </a:lnTo>
                <a:lnTo>
                  <a:pt x="1305270" y="854285"/>
                </a:lnTo>
                <a:lnTo>
                  <a:pt x="1332642" y="835818"/>
                </a:lnTo>
                <a:lnTo>
                  <a:pt x="1351109" y="808446"/>
                </a:lnTo>
                <a:lnTo>
                  <a:pt x="1357884" y="774954"/>
                </a:lnTo>
                <a:lnTo>
                  <a:pt x="1357884" y="86106"/>
                </a:lnTo>
                <a:lnTo>
                  <a:pt x="1351109" y="52613"/>
                </a:lnTo>
                <a:lnTo>
                  <a:pt x="1332642" y="25241"/>
                </a:lnTo>
                <a:lnTo>
                  <a:pt x="1305270" y="6774"/>
                </a:lnTo>
                <a:lnTo>
                  <a:pt x="1271778"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0" name="Google Shape;370;p17"/>
          <p:cNvSpPr/>
          <p:nvPr/>
        </p:nvSpPr>
        <p:spPr>
          <a:xfrm>
            <a:off x="9285223" y="4944871"/>
            <a:ext cx="1811020" cy="1148080"/>
          </a:xfrm>
          <a:custGeom>
            <a:avLst/>
            <a:gdLst/>
            <a:ahLst/>
            <a:cxnLst/>
            <a:rect l="l" t="t" r="r" b="b"/>
            <a:pathLst>
              <a:path w="1358265" h="861060" extrusionOk="0">
                <a:moveTo>
                  <a:pt x="0" y="86106"/>
                </a:moveTo>
                <a:lnTo>
                  <a:pt x="6774" y="52613"/>
                </a:lnTo>
                <a:lnTo>
                  <a:pt x="25241" y="25241"/>
                </a:lnTo>
                <a:lnTo>
                  <a:pt x="52613" y="6774"/>
                </a:lnTo>
                <a:lnTo>
                  <a:pt x="86106" y="0"/>
                </a:lnTo>
                <a:lnTo>
                  <a:pt x="1271778" y="0"/>
                </a:lnTo>
                <a:lnTo>
                  <a:pt x="1305270" y="6774"/>
                </a:lnTo>
                <a:lnTo>
                  <a:pt x="1332642" y="25241"/>
                </a:lnTo>
                <a:lnTo>
                  <a:pt x="1351109" y="52613"/>
                </a:lnTo>
                <a:lnTo>
                  <a:pt x="1357884" y="86106"/>
                </a:lnTo>
                <a:lnTo>
                  <a:pt x="1357884" y="774954"/>
                </a:lnTo>
                <a:lnTo>
                  <a:pt x="1351109" y="808446"/>
                </a:lnTo>
                <a:lnTo>
                  <a:pt x="1332642" y="835818"/>
                </a:lnTo>
                <a:lnTo>
                  <a:pt x="1305270" y="854285"/>
                </a:lnTo>
                <a:lnTo>
                  <a:pt x="1271778" y="861060"/>
                </a:lnTo>
                <a:lnTo>
                  <a:pt x="86106"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1" name="Google Shape;371;p17"/>
          <p:cNvSpPr/>
          <p:nvPr/>
        </p:nvSpPr>
        <p:spPr>
          <a:xfrm>
            <a:off x="9486393" y="5135879"/>
            <a:ext cx="1811020" cy="1148080"/>
          </a:xfrm>
          <a:custGeom>
            <a:avLst/>
            <a:gdLst/>
            <a:ahLst/>
            <a:cxnLst/>
            <a:rect l="l" t="t" r="r" b="b"/>
            <a:pathLst>
              <a:path w="1358265" h="861060" extrusionOk="0">
                <a:moveTo>
                  <a:pt x="1271777" y="0"/>
                </a:moveTo>
                <a:lnTo>
                  <a:pt x="86105" y="0"/>
                </a:lnTo>
                <a:lnTo>
                  <a:pt x="52613" y="6774"/>
                </a:lnTo>
                <a:lnTo>
                  <a:pt x="25241" y="25241"/>
                </a:lnTo>
                <a:lnTo>
                  <a:pt x="6774" y="52613"/>
                </a:lnTo>
                <a:lnTo>
                  <a:pt x="0" y="86106"/>
                </a:lnTo>
                <a:lnTo>
                  <a:pt x="0" y="774953"/>
                </a:lnTo>
                <a:lnTo>
                  <a:pt x="6774" y="808446"/>
                </a:lnTo>
                <a:lnTo>
                  <a:pt x="25241" y="835818"/>
                </a:lnTo>
                <a:lnTo>
                  <a:pt x="52613" y="854285"/>
                </a:lnTo>
                <a:lnTo>
                  <a:pt x="86105" y="861059"/>
                </a:lnTo>
                <a:lnTo>
                  <a:pt x="1271777" y="861059"/>
                </a:lnTo>
                <a:lnTo>
                  <a:pt x="1305270" y="854285"/>
                </a:lnTo>
                <a:lnTo>
                  <a:pt x="1332642" y="835818"/>
                </a:lnTo>
                <a:lnTo>
                  <a:pt x="1351109" y="808446"/>
                </a:lnTo>
                <a:lnTo>
                  <a:pt x="1357883" y="774953"/>
                </a:lnTo>
                <a:lnTo>
                  <a:pt x="1357883" y="86106"/>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2" name="Google Shape;372;p17"/>
          <p:cNvSpPr/>
          <p:nvPr/>
        </p:nvSpPr>
        <p:spPr>
          <a:xfrm>
            <a:off x="9486393" y="5135879"/>
            <a:ext cx="1811020" cy="1148080"/>
          </a:xfrm>
          <a:custGeom>
            <a:avLst/>
            <a:gdLst/>
            <a:ahLst/>
            <a:cxnLst/>
            <a:rect l="l" t="t" r="r" b="b"/>
            <a:pathLst>
              <a:path w="1358265"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3"/>
                </a:lnTo>
                <a:lnTo>
                  <a:pt x="1351109" y="808446"/>
                </a:lnTo>
                <a:lnTo>
                  <a:pt x="1332642" y="835818"/>
                </a:lnTo>
                <a:lnTo>
                  <a:pt x="1305270" y="854285"/>
                </a:lnTo>
                <a:lnTo>
                  <a:pt x="1271777" y="861059"/>
                </a:lnTo>
                <a:lnTo>
                  <a:pt x="86105" y="861059"/>
                </a:lnTo>
                <a:lnTo>
                  <a:pt x="52613" y="854285"/>
                </a:lnTo>
                <a:lnTo>
                  <a:pt x="25241" y="835818"/>
                </a:lnTo>
                <a:lnTo>
                  <a:pt x="6774" y="808446"/>
                </a:lnTo>
                <a:lnTo>
                  <a:pt x="0" y="774953"/>
                </a:lnTo>
                <a:lnTo>
                  <a:pt x="0" y="86106"/>
                </a:lnTo>
                <a:close/>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3" name="Google Shape;373;p17"/>
          <p:cNvSpPr txBox="1"/>
          <p:nvPr/>
        </p:nvSpPr>
        <p:spPr>
          <a:xfrm>
            <a:off x="9870439" y="5455683"/>
            <a:ext cx="1042247" cy="453970"/>
          </a:xfrm>
          <a:prstGeom prst="rect">
            <a:avLst/>
          </a:prstGeom>
          <a:noFill/>
          <a:ln>
            <a:noFill/>
          </a:ln>
        </p:spPr>
        <p:txBody>
          <a:bodyPr spcFirstLastPara="1" wrap="square" lIns="0" tIns="17775" rIns="0" bIns="0" anchor="t" anchorCtr="0">
            <a:spAutoFit/>
          </a:bodyPr>
          <a:lstStyle/>
          <a:p>
            <a:pPr marL="0" marR="0" lvl="0" indent="0" algn="ctr" rtl="0">
              <a:lnSpc>
                <a:spcPct val="114996"/>
              </a:lnSpc>
              <a:spcBef>
                <a:spcPts val="0"/>
              </a:spcBef>
              <a:spcAft>
                <a:spcPts val="0"/>
              </a:spcAft>
              <a:buNone/>
            </a:pPr>
            <a:r>
              <a:rPr lang="en-US" sz="1467">
                <a:solidFill>
                  <a:schemeClr val="dk1"/>
                </a:solidFill>
                <a:latin typeface="Calibri"/>
                <a:ea typeface="Calibri"/>
                <a:cs typeface="Calibri"/>
                <a:sym typeface="Calibri"/>
              </a:rPr>
              <a:t>Küçük Ölçekli</a:t>
            </a:r>
            <a:endParaRPr sz="1467">
              <a:solidFill>
                <a:schemeClr val="dk1"/>
              </a:solidFill>
              <a:latin typeface="Calibri"/>
              <a:ea typeface="Calibri"/>
              <a:cs typeface="Calibri"/>
              <a:sym typeface="Calibri"/>
            </a:endParaRPr>
          </a:p>
          <a:p>
            <a:pPr marL="847" marR="0" lvl="0" indent="0" algn="ctr" rtl="0">
              <a:lnSpc>
                <a:spcPct val="114996"/>
              </a:lnSpc>
              <a:spcBef>
                <a:spcPts val="0"/>
              </a:spcBef>
              <a:spcAft>
                <a:spcPts val="0"/>
              </a:spcAft>
              <a:buNone/>
            </a:pPr>
            <a:r>
              <a:rPr lang="en-US" sz="1467">
                <a:solidFill>
                  <a:schemeClr val="dk1"/>
                </a:solidFill>
                <a:latin typeface="Calibri"/>
                <a:ea typeface="Calibri"/>
                <a:cs typeface="Calibri"/>
                <a:sym typeface="Calibri"/>
              </a:rPr>
              <a:t>Ortaklıklar</a:t>
            </a:r>
            <a:endParaRPr sz="1467">
              <a:solidFill>
                <a:schemeClr val="dk1"/>
              </a:solidFill>
              <a:latin typeface="Calibri"/>
              <a:ea typeface="Calibri"/>
              <a:cs typeface="Calibri"/>
              <a:sym typeface="Calibri"/>
            </a:endParaRPr>
          </a:p>
        </p:txBody>
      </p:sp>
      <p:sp>
        <p:nvSpPr>
          <p:cNvPr id="374" name="Google Shape;374;p17"/>
          <p:cNvSpPr/>
          <p:nvPr/>
        </p:nvSpPr>
        <p:spPr>
          <a:xfrm>
            <a:off x="11500105" y="4798568"/>
            <a:ext cx="1811020" cy="1148080"/>
          </a:xfrm>
          <a:custGeom>
            <a:avLst/>
            <a:gdLst/>
            <a:ahLst/>
            <a:cxnLst/>
            <a:rect l="l" t="t" r="r" b="b"/>
            <a:pathLst>
              <a:path w="1358265" h="861060" extrusionOk="0">
                <a:moveTo>
                  <a:pt x="1271777"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271777" y="861060"/>
                </a:lnTo>
                <a:lnTo>
                  <a:pt x="1305270" y="854285"/>
                </a:lnTo>
                <a:lnTo>
                  <a:pt x="1332642" y="835818"/>
                </a:lnTo>
                <a:lnTo>
                  <a:pt x="1351109" y="808446"/>
                </a:lnTo>
                <a:lnTo>
                  <a:pt x="1357883" y="774954"/>
                </a:lnTo>
                <a:lnTo>
                  <a:pt x="1357883" y="86106"/>
                </a:lnTo>
                <a:lnTo>
                  <a:pt x="1351109" y="52613"/>
                </a:lnTo>
                <a:lnTo>
                  <a:pt x="1332642" y="25241"/>
                </a:lnTo>
                <a:lnTo>
                  <a:pt x="1305270" y="6774"/>
                </a:lnTo>
                <a:lnTo>
                  <a:pt x="1271777"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5" name="Google Shape;375;p17"/>
          <p:cNvSpPr/>
          <p:nvPr/>
        </p:nvSpPr>
        <p:spPr>
          <a:xfrm>
            <a:off x="11500105" y="4798568"/>
            <a:ext cx="1811020" cy="1148080"/>
          </a:xfrm>
          <a:custGeom>
            <a:avLst/>
            <a:gdLst/>
            <a:ahLst/>
            <a:cxnLst/>
            <a:rect l="l" t="t" r="r" b="b"/>
            <a:pathLst>
              <a:path w="1358265"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3" y="86106"/>
                </a:lnTo>
                <a:lnTo>
                  <a:pt x="1357883" y="774954"/>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4"/>
                </a:lnTo>
                <a:lnTo>
                  <a:pt x="0" y="8610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6" name="Google Shape;376;p17"/>
          <p:cNvSpPr/>
          <p:nvPr/>
        </p:nvSpPr>
        <p:spPr>
          <a:xfrm>
            <a:off x="11701273" y="4989576"/>
            <a:ext cx="1811020" cy="1148080"/>
          </a:xfrm>
          <a:custGeom>
            <a:avLst/>
            <a:gdLst/>
            <a:ahLst/>
            <a:cxnLst/>
            <a:rect l="l" t="t" r="r" b="b"/>
            <a:pathLst>
              <a:path w="1358265" h="861060" extrusionOk="0">
                <a:moveTo>
                  <a:pt x="1271777"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271777" y="861060"/>
                </a:lnTo>
                <a:lnTo>
                  <a:pt x="1305270" y="854285"/>
                </a:lnTo>
                <a:lnTo>
                  <a:pt x="1332642" y="835818"/>
                </a:lnTo>
                <a:lnTo>
                  <a:pt x="1351109" y="808446"/>
                </a:lnTo>
                <a:lnTo>
                  <a:pt x="1357884" y="774954"/>
                </a:lnTo>
                <a:lnTo>
                  <a:pt x="1357884" y="86106"/>
                </a:lnTo>
                <a:lnTo>
                  <a:pt x="1351109" y="52613"/>
                </a:lnTo>
                <a:lnTo>
                  <a:pt x="1332642" y="25241"/>
                </a:lnTo>
                <a:lnTo>
                  <a:pt x="1305270" y="6774"/>
                </a:lnTo>
                <a:lnTo>
                  <a:pt x="1271777"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7" name="Google Shape;377;p17"/>
          <p:cNvSpPr/>
          <p:nvPr/>
        </p:nvSpPr>
        <p:spPr>
          <a:xfrm>
            <a:off x="11701273" y="4989576"/>
            <a:ext cx="1811020" cy="1148080"/>
          </a:xfrm>
          <a:custGeom>
            <a:avLst/>
            <a:gdLst/>
            <a:ahLst/>
            <a:cxnLst/>
            <a:rect l="l" t="t" r="r" b="b"/>
            <a:pathLst>
              <a:path w="1358265" h="861060" extrusionOk="0">
                <a:moveTo>
                  <a:pt x="0" y="86106"/>
                </a:moveTo>
                <a:lnTo>
                  <a:pt x="6774" y="52613"/>
                </a:lnTo>
                <a:lnTo>
                  <a:pt x="25241" y="25241"/>
                </a:lnTo>
                <a:lnTo>
                  <a:pt x="52613" y="6774"/>
                </a:lnTo>
                <a:lnTo>
                  <a:pt x="86105" y="0"/>
                </a:lnTo>
                <a:lnTo>
                  <a:pt x="1271777" y="0"/>
                </a:lnTo>
                <a:lnTo>
                  <a:pt x="1305270" y="6774"/>
                </a:lnTo>
                <a:lnTo>
                  <a:pt x="1332642" y="25241"/>
                </a:lnTo>
                <a:lnTo>
                  <a:pt x="1351109" y="52613"/>
                </a:lnTo>
                <a:lnTo>
                  <a:pt x="1357884" y="86106"/>
                </a:lnTo>
                <a:lnTo>
                  <a:pt x="1357884" y="774954"/>
                </a:lnTo>
                <a:lnTo>
                  <a:pt x="1351109" y="808446"/>
                </a:lnTo>
                <a:lnTo>
                  <a:pt x="1332642" y="835818"/>
                </a:lnTo>
                <a:lnTo>
                  <a:pt x="1305270" y="854285"/>
                </a:lnTo>
                <a:lnTo>
                  <a:pt x="1271777" y="861060"/>
                </a:lnTo>
                <a:lnTo>
                  <a:pt x="86105" y="861060"/>
                </a:lnTo>
                <a:lnTo>
                  <a:pt x="52613" y="854285"/>
                </a:lnTo>
                <a:lnTo>
                  <a:pt x="25241" y="835818"/>
                </a:lnTo>
                <a:lnTo>
                  <a:pt x="6774" y="808446"/>
                </a:lnTo>
                <a:lnTo>
                  <a:pt x="0" y="774954"/>
                </a:lnTo>
                <a:lnTo>
                  <a:pt x="0" y="86106"/>
                </a:lnTo>
                <a:close/>
              </a:path>
            </a:pathLst>
          </a:custGeom>
          <a:noFill/>
          <a:ln w="25900" cap="flat" cmpd="sng">
            <a:solidFill>
              <a:srgbClr val="4AAC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78" name="Google Shape;378;p17"/>
          <p:cNvSpPr txBox="1"/>
          <p:nvPr/>
        </p:nvSpPr>
        <p:spPr>
          <a:xfrm>
            <a:off x="11880765" y="5412231"/>
            <a:ext cx="1455420" cy="242866"/>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1467">
                <a:solidFill>
                  <a:schemeClr val="dk1"/>
                </a:solidFill>
                <a:latin typeface="Calibri"/>
                <a:ea typeface="Calibri"/>
                <a:cs typeface="Calibri"/>
                <a:sym typeface="Calibri"/>
              </a:rPr>
              <a:t>İşbirliği Ortaklıkları</a:t>
            </a:r>
            <a:endParaRPr sz="1467">
              <a:solidFill>
                <a:schemeClr val="dk1"/>
              </a:solidFill>
              <a:latin typeface="Calibri"/>
              <a:ea typeface="Calibri"/>
              <a:cs typeface="Calibri"/>
              <a:sym typeface="Calibri"/>
            </a:endParaRPr>
          </a:p>
        </p:txBody>
      </p:sp>
      <p:sp>
        <p:nvSpPr>
          <p:cNvPr id="379" name="Google Shape;379;p17"/>
          <p:cNvSpPr txBox="1">
            <a:spLocks noGrp="1"/>
          </p:cNvSpPr>
          <p:nvPr>
            <p:ph type="title"/>
          </p:nvPr>
        </p:nvSpPr>
        <p:spPr>
          <a:xfrm>
            <a:off x="4814315" y="233225"/>
            <a:ext cx="10353040" cy="1002839"/>
          </a:xfrm>
          <a:prstGeom prst="rect">
            <a:avLst/>
          </a:prstGeom>
          <a:noFill/>
          <a:ln>
            <a:noFill/>
          </a:ln>
        </p:spPr>
        <p:txBody>
          <a:bodyPr spcFirstLastPara="1" wrap="square" lIns="0" tIns="17775" rIns="0" bIns="0" anchor="b" anchorCtr="0">
            <a:spAutoFit/>
          </a:bodyPr>
          <a:lstStyle/>
          <a:p>
            <a:pPr marL="0" lvl="0" indent="0" algn="ctr" rtl="0">
              <a:lnSpc>
                <a:spcPct val="100000"/>
              </a:lnSpc>
              <a:spcBef>
                <a:spcPts val="0"/>
              </a:spcBef>
              <a:spcAft>
                <a:spcPts val="0"/>
              </a:spcAft>
              <a:buClr>
                <a:srgbClr val="3F3F3F"/>
              </a:buClr>
              <a:buSzPts val="3200"/>
              <a:buFont typeface="Calibri"/>
              <a:buNone/>
            </a:pPr>
            <a:r>
              <a:rPr lang="en-US" sz="3200">
                <a:latin typeface="Calibri"/>
                <a:ea typeface="Calibri"/>
                <a:cs typeface="Calibri"/>
                <a:sym typeface="Calibri"/>
              </a:rPr>
              <a:t>Erasmus+ Okul Eğitimi</a:t>
            </a:r>
            <a:endParaRPr sz="3200">
              <a:latin typeface="Calibri"/>
              <a:ea typeface="Calibri"/>
              <a:cs typeface="Calibri"/>
              <a:sym typeface="Calibri"/>
            </a:endParaRPr>
          </a:p>
          <a:p>
            <a:pPr marL="0" lvl="0" indent="0" algn="ctr" rtl="0">
              <a:lnSpc>
                <a:spcPct val="100000"/>
              </a:lnSpc>
              <a:spcBef>
                <a:spcPts val="0"/>
              </a:spcBef>
              <a:spcAft>
                <a:spcPts val="0"/>
              </a:spcAft>
              <a:buClr>
                <a:srgbClr val="3F3F3F"/>
              </a:buClr>
              <a:buSzPts val="3200"/>
              <a:buFont typeface="Calibri"/>
              <a:buNone/>
            </a:pPr>
            <a:r>
              <a:rPr lang="en-US" sz="3200">
                <a:latin typeface="Calibri"/>
                <a:ea typeface="Calibri"/>
                <a:cs typeface="Calibri"/>
                <a:sym typeface="Calibri"/>
              </a:rPr>
              <a:t>2021 Yılı Teklif Çağrısı Başvuru/Katılım Fırsatları</a:t>
            </a:r>
            <a:endParaRPr sz="3200">
              <a:latin typeface="Calibri"/>
              <a:ea typeface="Calibri"/>
              <a:cs typeface="Calibri"/>
              <a:sym typeface="Calibri"/>
            </a:endParaRPr>
          </a:p>
        </p:txBody>
      </p:sp>
      <p:sp>
        <p:nvSpPr>
          <p:cNvPr id="380" name="Google Shape;380;p17"/>
          <p:cNvSpPr/>
          <p:nvPr/>
        </p:nvSpPr>
        <p:spPr>
          <a:xfrm>
            <a:off x="6632447" y="4224527"/>
            <a:ext cx="7284720" cy="400303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81" name="Google Shape;381;p17"/>
          <p:cNvSpPr/>
          <p:nvPr/>
        </p:nvSpPr>
        <p:spPr>
          <a:xfrm>
            <a:off x="6706615" y="4268215"/>
            <a:ext cx="7142480" cy="3860800"/>
          </a:xfrm>
          <a:custGeom>
            <a:avLst/>
            <a:gdLst/>
            <a:ahLst/>
            <a:cxnLst/>
            <a:rect l="l" t="t" r="r" b="b"/>
            <a:pathLst>
              <a:path w="5356859" h="2895600" extrusionOk="0">
                <a:moveTo>
                  <a:pt x="0" y="1447800"/>
                </a:moveTo>
                <a:lnTo>
                  <a:pt x="2756" y="1381528"/>
                </a:lnTo>
                <a:lnTo>
                  <a:pt x="10945" y="1316021"/>
                </a:lnTo>
                <a:lnTo>
                  <a:pt x="24450" y="1251343"/>
                </a:lnTo>
                <a:lnTo>
                  <a:pt x="43151" y="1187557"/>
                </a:lnTo>
                <a:lnTo>
                  <a:pt x="66932" y="1124728"/>
                </a:lnTo>
                <a:lnTo>
                  <a:pt x="95673" y="1062919"/>
                </a:lnTo>
                <a:lnTo>
                  <a:pt x="129256" y="1002194"/>
                </a:lnTo>
                <a:lnTo>
                  <a:pt x="167564" y="942618"/>
                </a:lnTo>
                <a:lnTo>
                  <a:pt x="210478" y="884253"/>
                </a:lnTo>
                <a:lnTo>
                  <a:pt x="257880" y="827164"/>
                </a:lnTo>
                <a:lnTo>
                  <a:pt x="309652" y="771415"/>
                </a:lnTo>
                <a:lnTo>
                  <a:pt x="337139" y="744063"/>
                </a:lnTo>
                <a:lnTo>
                  <a:pt x="365675" y="717070"/>
                </a:lnTo>
                <a:lnTo>
                  <a:pt x="395244" y="690443"/>
                </a:lnTo>
                <a:lnTo>
                  <a:pt x="425831" y="664192"/>
                </a:lnTo>
                <a:lnTo>
                  <a:pt x="457423" y="638323"/>
                </a:lnTo>
                <a:lnTo>
                  <a:pt x="490003" y="612846"/>
                </a:lnTo>
                <a:lnTo>
                  <a:pt x="523558" y="587767"/>
                </a:lnTo>
                <a:lnTo>
                  <a:pt x="558072" y="563095"/>
                </a:lnTo>
                <a:lnTo>
                  <a:pt x="593531" y="538837"/>
                </a:lnTo>
                <a:lnTo>
                  <a:pt x="629919" y="515003"/>
                </a:lnTo>
                <a:lnTo>
                  <a:pt x="667223" y="491599"/>
                </a:lnTo>
                <a:lnTo>
                  <a:pt x="705428" y="468634"/>
                </a:lnTo>
                <a:lnTo>
                  <a:pt x="744518" y="446116"/>
                </a:lnTo>
                <a:lnTo>
                  <a:pt x="784478" y="424052"/>
                </a:lnTo>
                <a:lnTo>
                  <a:pt x="825295" y="402452"/>
                </a:lnTo>
                <a:lnTo>
                  <a:pt x="866954" y="381322"/>
                </a:lnTo>
                <a:lnTo>
                  <a:pt x="909438" y="360670"/>
                </a:lnTo>
                <a:lnTo>
                  <a:pt x="952735" y="340506"/>
                </a:lnTo>
                <a:lnTo>
                  <a:pt x="996828" y="320836"/>
                </a:lnTo>
                <a:lnTo>
                  <a:pt x="1041704" y="301669"/>
                </a:lnTo>
                <a:lnTo>
                  <a:pt x="1087347" y="283012"/>
                </a:lnTo>
                <a:lnTo>
                  <a:pt x="1133743" y="264874"/>
                </a:lnTo>
                <a:lnTo>
                  <a:pt x="1180876" y="247263"/>
                </a:lnTo>
                <a:lnTo>
                  <a:pt x="1228733" y="230186"/>
                </a:lnTo>
                <a:lnTo>
                  <a:pt x="1277298" y="213652"/>
                </a:lnTo>
                <a:lnTo>
                  <a:pt x="1326557" y="197668"/>
                </a:lnTo>
                <a:lnTo>
                  <a:pt x="1376494" y="182243"/>
                </a:lnTo>
                <a:lnTo>
                  <a:pt x="1427096" y="167384"/>
                </a:lnTo>
                <a:lnTo>
                  <a:pt x="1478347" y="153100"/>
                </a:lnTo>
                <a:lnTo>
                  <a:pt x="1530232" y="139399"/>
                </a:lnTo>
                <a:lnTo>
                  <a:pt x="1582737" y="126288"/>
                </a:lnTo>
                <a:lnTo>
                  <a:pt x="1635847" y="113776"/>
                </a:lnTo>
                <a:lnTo>
                  <a:pt x="1689547" y="101870"/>
                </a:lnTo>
                <a:lnTo>
                  <a:pt x="1743822" y="90578"/>
                </a:lnTo>
                <a:lnTo>
                  <a:pt x="1798658" y="79909"/>
                </a:lnTo>
                <a:lnTo>
                  <a:pt x="1854040" y="69871"/>
                </a:lnTo>
                <a:lnTo>
                  <a:pt x="1909953" y="60470"/>
                </a:lnTo>
                <a:lnTo>
                  <a:pt x="1966383" y="51717"/>
                </a:lnTo>
                <a:lnTo>
                  <a:pt x="2023314" y="43617"/>
                </a:lnTo>
                <a:lnTo>
                  <a:pt x="2080731" y="36180"/>
                </a:lnTo>
                <a:lnTo>
                  <a:pt x="2138621" y="29414"/>
                </a:lnTo>
                <a:lnTo>
                  <a:pt x="2196968" y="23326"/>
                </a:lnTo>
                <a:lnTo>
                  <a:pt x="2255757" y="17924"/>
                </a:lnTo>
                <a:lnTo>
                  <a:pt x="2314974" y="13216"/>
                </a:lnTo>
                <a:lnTo>
                  <a:pt x="2374604" y="9211"/>
                </a:lnTo>
                <a:lnTo>
                  <a:pt x="2434632" y="5916"/>
                </a:lnTo>
                <a:lnTo>
                  <a:pt x="2495043" y="3340"/>
                </a:lnTo>
                <a:lnTo>
                  <a:pt x="2555823" y="1489"/>
                </a:lnTo>
                <a:lnTo>
                  <a:pt x="2616957" y="373"/>
                </a:lnTo>
                <a:lnTo>
                  <a:pt x="2678429" y="0"/>
                </a:lnTo>
                <a:lnTo>
                  <a:pt x="2739902" y="373"/>
                </a:lnTo>
                <a:lnTo>
                  <a:pt x="2801036" y="1489"/>
                </a:lnTo>
                <a:lnTo>
                  <a:pt x="2861816" y="3340"/>
                </a:lnTo>
                <a:lnTo>
                  <a:pt x="2922227" y="5916"/>
                </a:lnTo>
                <a:lnTo>
                  <a:pt x="2982255" y="9211"/>
                </a:lnTo>
                <a:lnTo>
                  <a:pt x="3041885" y="13216"/>
                </a:lnTo>
                <a:lnTo>
                  <a:pt x="3101102" y="17924"/>
                </a:lnTo>
                <a:lnTo>
                  <a:pt x="3159891" y="23326"/>
                </a:lnTo>
                <a:lnTo>
                  <a:pt x="3218238" y="29414"/>
                </a:lnTo>
                <a:lnTo>
                  <a:pt x="3276128" y="36180"/>
                </a:lnTo>
                <a:lnTo>
                  <a:pt x="3333545" y="43617"/>
                </a:lnTo>
                <a:lnTo>
                  <a:pt x="3390476" y="51717"/>
                </a:lnTo>
                <a:lnTo>
                  <a:pt x="3446906" y="60470"/>
                </a:lnTo>
                <a:lnTo>
                  <a:pt x="3502819" y="69871"/>
                </a:lnTo>
                <a:lnTo>
                  <a:pt x="3558201" y="79909"/>
                </a:lnTo>
                <a:lnTo>
                  <a:pt x="3613037" y="90578"/>
                </a:lnTo>
                <a:lnTo>
                  <a:pt x="3667312" y="101870"/>
                </a:lnTo>
                <a:lnTo>
                  <a:pt x="3721012" y="113776"/>
                </a:lnTo>
                <a:lnTo>
                  <a:pt x="3774122" y="126288"/>
                </a:lnTo>
                <a:lnTo>
                  <a:pt x="3826627" y="139399"/>
                </a:lnTo>
                <a:lnTo>
                  <a:pt x="3878512" y="153100"/>
                </a:lnTo>
                <a:lnTo>
                  <a:pt x="3929763" y="167384"/>
                </a:lnTo>
                <a:lnTo>
                  <a:pt x="3980365" y="182243"/>
                </a:lnTo>
                <a:lnTo>
                  <a:pt x="4030302" y="197668"/>
                </a:lnTo>
                <a:lnTo>
                  <a:pt x="4079561" y="213652"/>
                </a:lnTo>
                <a:lnTo>
                  <a:pt x="4128126" y="230186"/>
                </a:lnTo>
                <a:lnTo>
                  <a:pt x="4175983" y="247263"/>
                </a:lnTo>
                <a:lnTo>
                  <a:pt x="4223116" y="264874"/>
                </a:lnTo>
                <a:lnTo>
                  <a:pt x="4269512" y="283012"/>
                </a:lnTo>
                <a:lnTo>
                  <a:pt x="4315155" y="301669"/>
                </a:lnTo>
                <a:lnTo>
                  <a:pt x="4360031" y="320836"/>
                </a:lnTo>
                <a:lnTo>
                  <a:pt x="4404124" y="340506"/>
                </a:lnTo>
                <a:lnTo>
                  <a:pt x="4447421" y="360670"/>
                </a:lnTo>
                <a:lnTo>
                  <a:pt x="4489905" y="381322"/>
                </a:lnTo>
                <a:lnTo>
                  <a:pt x="4531564" y="402452"/>
                </a:lnTo>
                <a:lnTo>
                  <a:pt x="4572381" y="424053"/>
                </a:lnTo>
                <a:lnTo>
                  <a:pt x="4612341" y="446116"/>
                </a:lnTo>
                <a:lnTo>
                  <a:pt x="4651431" y="468634"/>
                </a:lnTo>
                <a:lnTo>
                  <a:pt x="4689636" y="491599"/>
                </a:lnTo>
                <a:lnTo>
                  <a:pt x="4726940" y="515003"/>
                </a:lnTo>
                <a:lnTo>
                  <a:pt x="4763328" y="538837"/>
                </a:lnTo>
                <a:lnTo>
                  <a:pt x="4798787" y="563095"/>
                </a:lnTo>
                <a:lnTo>
                  <a:pt x="4833301" y="587767"/>
                </a:lnTo>
                <a:lnTo>
                  <a:pt x="4866856" y="612846"/>
                </a:lnTo>
                <a:lnTo>
                  <a:pt x="4899436" y="638323"/>
                </a:lnTo>
                <a:lnTo>
                  <a:pt x="4931028" y="664192"/>
                </a:lnTo>
                <a:lnTo>
                  <a:pt x="4961615" y="690443"/>
                </a:lnTo>
                <a:lnTo>
                  <a:pt x="4991184" y="717070"/>
                </a:lnTo>
                <a:lnTo>
                  <a:pt x="5019720" y="744063"/>
                </a:lnTo>
                <a:lnTo>
                  <a:pt x="5047207" y="771415"/>
                </a:lnTo>
                <a:lnTo>
                  <a:pt x="5073632" y="799118"/>
                </a:lnTo>
                <a:lnTo>
                  <a:pt x="5123233" y="855545"/>
                </a:lnTo>
                <a:lnTo>
                  <a:pt x="5168406" y="913280"/>
                </a:lnTo>
                <a:lnTo>
                  <a:pt x="5209032" y="972258"/>
                </a:lnTo>
                <a:lnTo>
                  <a:pt x="5244992" y="1032417"/>
                </a:lnTo>
                <a:lnTo>
                  <a:pt x="5276169" y="1093692"/>
                </a:lnTo>
                <a:lnTo>
                  <a:pt x="5302445" y="1156019"/>
                </a:lnTo>
                <a:lnTo>
                  <a:pt x="5323701" y="1219334"/>
                </a:lnTo>
                <a:lnTo>
                  <a:pt x="5339819" y="1283574"/>
                </a:lnTo>
                <a:lnTo>
                  <a:pt x="5350680" y="1348675"/>
                </a:lnTo>
                <a:lnTo>
                  <a:pt x="5356168" y="1414572"/>
                </a:lnTo>
                <a:lnTo>
                  <a:pt x="5356860" y="1447800"/>
                </a:lnTo>
                <a:lnTo>
                  <a:pt x="5356168" y="1481027"/>
                </a:lnTo>
                <a:lnTo>
                  <a:pt x="5350680" y="1546924"/>
                </a:lnTo>
                <a:lnTo>
                  <a:pt x="5339819" y="1612025"/>
                </a:lnTo>
                <a:lnTo>
                  <a:pt x="5323701" y="1676265"/>
                </a:lnTo>
                <a:lnTo>
                  <a:pt x="5302445" y="1739580"/>
                </a:lnTo>
                <a:lnTo>
                  <a:pt x="5276169" y="1801907"/>
                </a:lnTo>
                <a:lnTo>
                  <a:pt x="5244992" y="1863182"/>
                </a:lnTo>
                <a:lnTo>
                  <a:pt x="5209032" y="1923341"/>
                </a:lnTo>
                <a:lnTo>
                  <a:pt x="5168406" y="1982319"/>
                </a:lnTo>
                <a:lnTo>
                  <a:pt x="5123233" y="2040054"/>
                </a:lnTo>
                <a:lnTo>
                  <a:pt x="5073632" y="2096481"/>
                </a:lnTo>
                <a:lnTo>
                  <a:pt x="5047207" y="2124184"/>
                </a:lnTo>
                <a:lnTo>
                  <a:pt x="5019720" y="2151536"/>
                </a:lnTo>
                <a:lnTo>
                  <a:pt x="4991184" y="2178529"/>
                </a:lnTo>
                <a:lnTo>
                  <a:pt x="4961615" y="2205156"/>
                </a:lnTo>
                <a:lnTo>
                  <a:pt x="4931028" y="2231407"/>
                </a:lnTo>
                <a:lnTo>
                  <a:pt x="4899436" y="2257276"/>
                </a:lnTo>
                <a:lnTo>
                  <a:pt x="4866856" y="2282753"/>
                </a:lnTo>
                <a:lnTo>
                  <a:pt x="4833301" y="2307832"/>
                </a:lnTo>
                <a:lnTo>
                  <a:pt x="4798787" y="2332504"/>
                </a:lnTo>
                <a:lnTo>
                  <a:pt x="4763328" y="2356762"/>
                </a:lnTo>
                <a:lnTo>
                  <a:pt x="4726940" y="2380596"/>
                </a:lnTo>
                <a:lnTo>
                  <a:pt x="4689636" y="2404000"/>
                </a:lnTo>
                <a:lnTo>
                  <a:pt x="4651431" y="2426965"/>
                </a:lnTo>
                <a:lnTo>
                  <a:pt x="4612341" y="2449483"/>
                </a:lnTo>
                <a:lnTo>
                  <a:pt x="4572381" y="2471547"/>
                </a:lnTo>
                <a:lnTo>
                  <a:pt x="4531564" y="2493147"/>
                </a:lnTo>
                <a:lnTo>
                  <a:pt x="4489905" y="2514277"/>
                </a:lnTo>
                <a:lnTo>
                  <a:pt x="4447421" y="2534929"/>
                </a:lnTo>
                <a:lnTo>
                  <a:pt x="4404124" y="2555093"/>
                </a:lnTo>
                <a:lnTo>
                  <a:pt x="4360031" y="2574763"/>
                </a:lnTo>
                <a:lnTo>
                  <a:pt x="4315155" y="2593930"/>
                </a:lnTo>
                <a:lnTo>
                  <a:pt x="4269512" y="2612587"/>
                </a:lnTo>
                <a:lnTo>
                  <a:pt x="4223116" y="2630725"/>
                </a:lnTo>
                <a:lnTo>
                  <a:pt x="4175983" y="2648336"/>
                </a:lnTo>
                <a:lnTo>
                  <a:pt x="4128126" y="2665413"/>
                </a:lnTo>
                <a:lnTo>
                  <a:pt x="4079561" y="2681947"/>
                </a:lnTo>
                <a:lnTo>
                  <a:pt x="4030302" y="2697931"/>
                </a:lnTo>
                <a:lnTo>
                  <a:pt x="3980365" y="2713356"/>
                </a:lnTo>
                <a:lnTo>
                  <a:pt x="3929763" y="2728215"/>
                </a:lnTo>
                <a:lnTo>
                  <a:pt x="3878512" y="2742499"/>
                </a:lnTo>
                <a:lnTo>
                  <a:pt x="3826627" y="2756200"/>
                </a:lnTo>
                <a:lnTo>
                  <a:pt x="3774122" y="2769311"/>
                </a:lnTo>
                <a:lnTo>
                  <a:pt x="3721012" y="2781823"/>
                </a:lnTo>
                <a:lnTo>
                  <a:pt x="3667312" y="2793729"/>
                </a:lnTo>
                <a:lnTo>
                  <a:pt x="3613037" y="2805021"/>
                </a:lnTo>
                <a:lnTo>
                  <a:pt x="3558201" y="2815690"/>
                </a:lnTo>
                <a:lnTo>
                  <a:pt x="3502819" y="2825728"/>
                </a:lnTo>
                <a:lnTo>
                  <a:pt x="3446906" y="2835129"/>
                </a:lnTo>
                <a:lnTo>
                  <a:pt x="3390476" y="2843882"/>
                </a:lnTo>
                <a:lnTo>
                  <a:pt x="3333545" y="2851982"/>
                </a:lnTo>
                <a:lnTo>
                  <a:pt x="3276128" y="2859419"/>
                </a:lnTo>
                <a:lnTo>
                  <a:pt x="3218238" y="2866185"/>
                </a:lnTo>
                <a:lnTo>
                  <a:pt x="3159891" y="2872273"/>
                </a:lnTo>
                <a:lnTo>
                  <a:pt x="3101102" y="2877675"/>
                </a:lnTo>
                <a:lnTo>
                  <a:pt x="3041885" y="2882383"/>
                </a:lnTo>
                <a:lnTo>
                  <a:pt x="2982255" y="2886388"/>
                </a:lnTo>
                <a:lnTo>
                  <a:pt x="2922227" y="2889683"/>
                </a:lnTo>
                <a:lnTo>
                  <a:pt x="2861816" y="2892259"/>
                </a:lnTo>
                <a:lnTo>
                  <a:pt x="2801036" y="2894110"/>
                </a:lnTo>
                <a:lnTo>
                  <a:pt x="2739902" y="2895226"/>
                </a:lnTo>
                <a:lnTo>
                  <a:pt x="2678429" y="2895600"/>
                </a:lnTo>
                <a:lnTo>
                  <a:pt x="2616957" y="2895226"/>
                </a:lnTo>
                <a:lnTo>
                  <a:pt x="2555823" y="2894110"/>
                </a:lnTo>
                <a:lnTo>
                  <a:pt x="2495043" y="2892259"/>
                </a:lnTo>
                <a:lnTo>
                  <a:pt x="2434632" y="2889683"/>
                </a:lnTo>
                <a:lnTo>
                  <a:pt x="2374604" y="2886388"/>
                </a:lnTo>
                <a:lnTo>
                  <a:pt x="2314974" y="2882383"/>
                </a:lnTo>
                <a:lnTo>
                  <a:pt x="2255757" y="2877675"/>
                </a:lnTo>
                <a:lnTo>
                  <a:pt x="2196968" y="2872273"/>
                </a:lnTo>
                <a:lnTo>
                  <a:pt x="2138621" y="2866185"/>
                </a:lnTo>
                <a:lnTo>
                  <a:pt x="2080731" y="2859419"/>
                </a:lnTo>
                <a:lnTo>
                  <a:pt x="2023314" y="2851982"/>
                </a:lnTo>
                <a:lnTo>
                  <a:pt x="1966383" y="2843882"/>
                </a:lnTo>
                <a:lnTo>
                  <a:pt x="1909953" y="2835129"/>
                </a:lnTo>
                <a:lnTo>
                  <a:pt x="1854040" y="2825728"/>
                </a:lnTo>
                <a:lnTo>
                  <a:pt x="1798658" y="2815690"/>
                </a:lnTo>
                <a:lnTo>
                  <a:pt x="1743822" y="2805021"/>
                </a:lnTo>
                <a:lnTo>
                  <a:pt x="1689547" y="2793729"/>
                </a:lnTo>
                <a:lnTo>
                  <a:pt x="1635847" y="2781823"/>
                </a:lnTo>
                <a:lnTo>
                  <a:pt x="1582737" y="2769311"/>
                </a:lnTo>
                <a:lnTo>
                  <a:pt x="1530232" y="2756200"/>
                </a:lnTo>
                <a:lnTo>
                  <a:pt x="1478347" y="2742499"/>
                </a:lnTo>
                <a:lnTo>
                  <a:pt x="1427096" y="2728215"/>
                </a:lnTo>
                <a:lnTo>
                  <a:pt x="1376494" y="2713356"/>
                </a:lnTo>
                <a:lnTo>
                  <a:pt x="1326557" y="2697931"/>
                </a:lnTo>
                <a:lnTo>
                  <a:pt x="1277298" y="2681947"/>
                </a:lnTo>
                <a:lnTo>
                  <a:pt x="1228733" y="2665413"/>
                </a:lnTo>
                <a:lnTo>
                  <a:pt x="1180876" y="2648336"/>
                </a:lnTo>
                <a:lnTo>
                  <a:pt x="1133743" y="2630725"/>
                </a:lnTo>
                <a:lnTo>
                  <a:pt x="1087347" y="2612587"/>
                </a:lnTo>
                <a:lnTo>
                  <a:pt x="1041704" y="2593930"/>
                </a:lnTo>
                <a:lnTo>
                  <a:pt x="996828" y="2574763"/>
                </a:lnTo>
                <a:lnTo>
                  <a:pt x="952735" y="2555093"/>
                </a:lnTo>
                <a:lnTo>
                  <a:pt x="909438" y="2534929"/>
                </a:lnTo>
                <a:lnTo>
                  <a:pt x="866954" y="2514277"/>
                </a:lnTo>
                <a:lnTo>
                  <a:pt x="825295" y="2493147"/>
                </a:lnTo>
                <a:lnTo>
                  <a:pt x="784478" y="2471546"/>
                </a:lnTo>
                <a:lnTo>
                  <a:pt x="744518" y="2449483"/>
                </a:lnTo>
                <a:lnTo>
                  <a:pt x="705428" y="2426965"/>
                </a:lnTo>
                <a:lnTo>
                  <a:pt x="667223" y="2404000"/>
                </a:lnTo>
                <a:lnTo>
                  <a:pt x="629919" y="2380596"/>
                </a:lnTo>
                <a:lnTo>
                  <a:pt x="593531" y="2356762"/>
                </a:lnTo>
                <a:lnTo>
                  <a:pt x="558072" y="2332504"/>
                </a:lnTo>
                <a:lnTo>
                  <a:pt x="523558" y="2307832"/>
                </a:lnTo>
                <a:lnTo>
                  <a:pt x="490003" y="2282753"/>
                </a:lnTo>
                <a:lnTo>
                  <a:pt x="457423" y="2257276"/>
                </a:lnTo>
                <a:lnTo>
                  <a:pt x="425831" y="2231407"/>
                </a:lnTo>
                <a:lnTo>
                  <a:pt x="395244" y="2205156"/>
                </a:lnTo>
                <a:lnTo>
                  <a:pt x="365675" y="2178529"/>
                </a:lnTo>
                <a:lnTo>
                  <a:pt x="337139" y="2151536"/>
                </a:lnTo>
                <a:lnTo>
                  <a:pt x="309652" y="2124184"/>
                </a:lnTo>
                <a:lnTo>
                  <a:pt x="283227" y="2096481"/>
                </a:lnTo>
                <a:lnTo>
                  <a:pt x="233626" y="2040054"/>
                </a:lnTo>
                <a:lnTo>
                  <a:pt x="188453" y="1982319"/>
                </a:lnTo>
                <a:lnTo>
                  <a:pt x="147827" y="1923341"/>
                </a:lnTo>
                <a:lnTo>
                  <a:pt x="111867" y="1863182"/>
                </a:lnTo>
                <a:lnTo>
                  <a:pt x="80690" y="1801907"/>
                </a:lnTo>
                <a:lnTo>
                  <a:pt x="54414" y="1739580"/>
                </a:lnTo>
                <a:lnTo>
                  <a:pt x="33158" y="1676265"/>
                </a:lnTo>
                <a:lnTo>
                  <a:pt x="17040" y="1612025"/>
                </a:lnTo>
                <a:lnTo>
                  <a:pt x="6179" y="1546924"/>
                </a:lnTo>
                <a:lnTo>
                  <a:pt x="691" y="1481027"/>
                </a:lnTo>
                <a:lnTo>
                  <a:pt x="0" y="1447800"/>
                </a:lnTo>
                <a:close/>
              </a:path>
            </a:pathLst>
          </a:custGeom>
          <a:noFill/>
          <a:ln w="25900" cap="flat" cmpd="sng">
            <a:solidFill>
              <a:srgbClr val="C00000"/>
            </a:solidFill>
            <a:prstDash val="dash"/>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85"/>
        <p:cNvGrpSpPr/>
        <p:nvPr/>
      </p:nvGrpSpPr>
      <p:grpSpPr>
        <a:xfrm>
          <a:off x="0" y="0"/>
          <a:ext cx="0" cy="0"/>
          <a:chOff x="0" y="0"/>
          <a:chExt cx="0" cy="0"/>
        </a:xfrm>
      </p:grpSpPr>
      <p:sp>
        <p:nvSpPr>
          <p:cNvPr id="386" name="Google Shape;386;p18"/>
          <p:cNvSpPr/>
          <p:nvPr/>
        </p:nvSpPr>
        <p:spPr>
          <a:xfrm>
            <a:off x="2032000" y="1"/>
            <a:ext cx="12192000" cy="9143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387" name="Google Shape;387;p18"/>
          <p:cNvSpPr txBox="1"/>
          <p:nvPr/>
        </p:nvSpPr>
        <p:spPr>
          <a:xfrm>
            <a:off x="4019550" y="5080001"/>
            <a:ext cx="8216900" cy="223309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4800" b="1">
                <a:solidFill>
                  <a:srgbClr val="D4384A"/>
                </a:solidFill>
                <a:latin typeface="Arial"/>
                <a:ea typeface="Arial"/>
                <a:cs typeface="Arial"/>
                <a:sym typeface="Arial"/>
              </a:rPr>
              <a:t>ANA EYLEM 1 (KA1)</a:t>
            </a:r>
            <a:endParaRPr sz="4800">
              <a:solidFill>
                <a:schemeClr val="dk1"/>
              </a:solidFill>
              <a:latin typeface="Arial"/>
              <a:ea typeface="Arial"/>
              <a:cs typeface="Arial"/>
              <a:sym typeface="Arial"/>
            </a:endParaRPr>
          </a:p>
          <a:p>
            <a:pPr marL="16933" marR="6773" lvl="0" indent="0" algn="l" rtl="0">
              <a:spcBef>
                <a:spcPts val="7"/>
              </a:spcBef>
              <a:spcAft>
                <a:spcPts val="0"/>
              </a:spcAft>
              <a:buNone/>
            </a:pPr>
            <a:r>
              <a:rPr lang="en-US" sz="4800" b="1">
                <a:solidFill>
                  <a:srgbClr val="D4384A"/>
                </a:solidFill>
                <a:latin typeface="Arial"/>
                <a:ea typeface="Arial"/>
                <a:cs typeface="Arial"/>
                <a:sym typeface="Arial"/>
              </a:rPr>
              <a:t>OKUL EĞİTİMİ ÖĞRENCİ VE  PERSONEL HAREKETLİLİĞİ</a:t>
            </a:r>
            <a:endParaRPr sz="4800">
              <a:solidFill>
                <a:schemeClr val="dk1"/>
              </a:solidFill>
              <a:latin typeface="Arial"/>
              <a:ea typeface="Arial"/>
              <a:cs typeface="Arial"/>
              <a:sym typeface="Arial"/>
            </a:endParaRPr>
          </a:p>
        </p:txBody>
      </p:sp>
      <p:sp>
        <p:nvSpPr>
          <p:cNvPr id="388" name="Google Shape;388;p18"/>
          <p:cNvSpPr/>
          <p:nvPr/>
        </p:nvSpPr>
        <p:spPr>
          <a:xfrm>
            <a:off x="4216399" y="2068750"/>
            <a:ext cx="7823200" cy="235305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pic>
        <p:nvPicPr>
          <p:cNvPr id="389" name="Google Shape;389;p18"/>
          <p:cNvPicPr preferRelativeResize="0"/>
          <p:nvPr/>
        </p:nvPicPr>
        <p:blipFill rotWithShape="1">
          <a:blip r:embed="rId4">
            <a:alphaModFix/>
          </a:blip>
          <a:srcRect/>
          <a:stretch/>
        </p:blipFill>
        <p:spPr>
          <a:xfrm>
            <a:off x="584200" y="95698"/>
            <a:ext cx="3276600" cy="14922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4868756" y="1498507"/>
            <a:ext cx="9878907" cy="674608"/>
          </a:xfrm>
          <a:prstGeom prst="rect">
            <a:avLst/>
          </a:prstGeom>
          <a:noFill/>
          <a:ln>
            <a:noFill/>
          </a:ln>
        </p:spPr>
        <p:txBody>
          <a:bodyPr spcFirstLastPara="1" wrap="square" lIns="0" tIns="1777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dirty="0" err="1">
                <a:latin typeface="Calibri"/>
                <a:ea typeface="Calibri"/>
                <a:cs typeface="Calibri"/>
                <a:sym typeface="Calibri"/>
              </a:rPr>
              <a:t>Okul</a:t>
            </a:r>
            <a:r>
              <a:rPr lang="en-US" sz="4267" dirty="0">
                <a:latin typeface="Calibri"/>
                <a:ea typeface="Calibri"/>
                <a:cs typeface="Calibri"/>
                <a:sym typeface="Calibri"/>
              </a:rPr>
              <a:t> </a:t>
            </a:r>
            <a:r>
              <a:rPr lang="en-US" sz="4267" dirty="0" err="1">
                <a:latin typeface="Calibri"/>
                <a:ea typeface="Calibri"/>
                <a:cs typeface="Calibri"/>
                <a:sym typeface="Calibri"/>
              </a:rPr>
              <a:t>Eğitimi</a:t>
            </a:r>
            <a:r>
              <a:rPr lang="en-US" sz="4267" dirty="0">
                <a:latin typeface="Calibri"/>
                <a:ea typeface="Calibri"/>
                <a:cs typeface="Calibri"/>
                <a:sym typeface="Calibri"/>
              </a:rPr>
              <a:t> </a:t>
            </a:r>
            <a:r>
              <a:rPr lang="en-US" sz="4267" dirty="0" err="1">
                <a:latin typeface="Calibri"/>
                <a:ea typeface="Calibri"/>
                <a:cs typeface="Calibri"/>
                <a:sym typeface="Calibri"/>
              </a:rPr>
              <a:t>Öğrenci</a:t>
            </a:r>
            <a:r>
              <a:rPr lang="en-US" sz="4267" dirty="0">
                <a:latin typeface="Calibri"/>
                <a:ea typeface="Calibri"/>
                <a:cs typeface="Calibri"/>
                <a:sym typeface="Calibri"/>
              </a:rPr>
              <a:t> </a:t>
            </a:r>
            <a:r>
              <a:rPr lang="en-US" sz="4267" dirty="0" err="1">
                <a:latin typeface="Calibri"/>
                <a:ea typeface="Calibri"/>
                <a:cs typeface="Calibri"/>
                <a:sym typeface="Calibri"/>
              </a:rPr>
              <a:t>ve</a:t>
            </a:r>
            <a:r>
              <a:rPr lang="en-US" sz="4267" dirty="0">
                <a:latin typeface="Calibri"/>
                <a:ea typeface="Calibri"/>
                <a:cs typeface="Calibri"/>
                <a:sym typeface="Calibri"/>
              </a:rPr>
              <a:t> </a:t>
            </a:r>
            <a:r>
              <a:rPr lang="en-US" sz="4267" dirty="0" err="1">
                <a:latin typeface="Calibri"/>
                <a:ea typeface="Calibri"/>
                <a:cs typeface="Calibri"/>
                <a:sym typeface="Calibri"/>
              </a:rPr>
              <a:t>Personel</a:t>
            </a:r>
            <a:r>
              <a:rPr lang="en-US" sz="4267" dirty="0">
                <a:latin typeface="Calibri"/>
                <a:ea typeface="Calibri"/>
                <a:cs typeface="Calibri"/>
                <a:sym typeface="Calibri"/>
              </a:rPr>
              <a:t> </a:t>
            </a:r>
            <a:r>
              <a:rPr lang="en-US" sz="4267" dirty="0" err="1">
                <a:latin typeface="Calibri"/>
                <a:ea typeface="Calibri"/>
                <a:cs typeface="Calibri"/>
                <a:sym typeface="Calibri"/>
              </a:rPr>
              <a:t>Hareketliliği</a:t>
            </a:r>
            <a:endParaRPr sz="4267" dirty="0">
              <a:latin typeface="Calibri"/>
              <a:ea typeface="Calibri"/>
              <a:cs typeface="Calibri"/>
              <a:sym typeface="Calibri"/>
            </a:endParaRPr>
          </a:p>
        </p:txBody>
      </p:sp>
      <p:sp>
        <p:nvSpPr>
          <p:cNvPr id="395" name="Google Shape;395;p19"/>
          <p:cNvSpPr txBox="1"/>
          <p:nvPr/>
        </p:nvSpPr>
        <p:spPr>
          <a:xfrm>
            <a:off x="4755496" y="2306489"/>
            <a:ext cx="9551245" cy="5339004"/>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3200" dirty="0" err="1">
                <a:solidFill>
                  <a:schemeClr val="dk1"/>
                </a:solidFill>
                <a:latin typeface="Calibri"/>
                <a:ea typeface="Calibri"/>
                <a:cs typeface="Calibri"/>
                <a:sym typeface="Calibri"/>
              </a:rPr>
              <a:t>Okullara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okul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eğitimi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alanındaki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kurum</a:t>
            </a:r>
            <a:r>
              <a:rPr lang="en-US" sz="3200" dirty="0">
                <a:solidFill>
                  <a:schemeClr val="dk1"/>
                </a:solidFill>
                <a:latin typeface="Calibri"/>
                <a:ea typeface="Calibri"/>
                <a:cs typeface="Calibri"/>
                <a:sym typeface="Calibri"/>
              </a:rPr>
              <a:t>/</a:t>
            </a:r>
            <a:r>
              <a:rPr lang="en-US" sz="3200" dirty="0" err="1">
                <a:solidFill>
                  <a:schemeClr val="dk1"/>
                </a:solidFill>
                <a:latin typeface="Calibri"/>
                <a:ea typeface="Calibri"/>
                <a:cs typeface="Calibri"/>
                <a:sym typeface="Calibri"/>
              </a:rPr>
              <a:t>kuruluşlara</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0" marR="0" lvl="0" indent="0" algn="l" rtl="0">
              <a:spcBef>
                <a:spcPts val="7"/>
              </a:spcBef>
              <a:spcAft>
                <a:spcPts val="0"/>
              </a:spcAft>
              <a:buNone/>
            </a:pPr>
            <a:endParaRPr sz="4000" dirty="0">
              <a:solidFill>
                <a:schemeClr val="dk1"/>
              </a:solidFill>
              <a:latin typeface="Times New Roman"/>
              <a:ea typeface="Times New Roman"/>
              <a:cs typeface="Times New Roman"/>
              <a:sym typeface="Times New Roman"/>
            </a:endParaRPr>
          </a:p>
          <a:p>
            <a:pPr marL="16933" marR="0" lvl="0" indent="-2032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Ulusötesi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işbirliği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deneyim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paylaşımı</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yapma</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0" marR="0" lvl="0" indent="0" algn="l" rtl="0">
              <a:spcBef>
                <a:spcPts val="67"/>
              </a:spcBef>
              <a:spcAft>
                <a:spcPts val="0"/>
              </a:spcAft>
              <a:buClr>
                <a:schemeClr val="dk1"/>
              </a:buClr>
              <a:buSzPts val="4333"/>
              <a:buFont typeface="Calibri"/>
              <a:buNone/>
            </a:pPr>
            <a:endParaRPr sz="4333" dirty="0">
              <a:solidFill>
                <a:schemeClr val="dk1"/>
              </a:solidFill>
              <a:latin typeface="Times New Roman"/>
              <a:ea typeface="Times New Roman"/>
              <a:cs typeface="Times New Roman"/>
              <a:sym typeface="Times New Roman"/>
            </a:endParaRPr>
          </a:p>
          <a:p>
            <a:pPr marL="16933" marR="6773" lvl="0" indent="-203200" algn="l" rtl="0">
              <a:lnSpc>
                <a:spcPct val="107906"/>
              </a:lnSpc>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Eğitim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personeli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öğrenciler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için</a:t>
            </a:r>
            <a:r>
              <a:rPr lang="en-US" sz="3200" dirty="0">
                <a:solidFill>
                  <a:schemeClr val="dk1"/>
                </a:solidFill>
                <a:latin typeface="Calibri"/>
                <a:ea typeface="Calibri"/>
                <a:cs typeface="Calibri"/>
                <a:sym typeface="Calibri"/>
              </a:rPr>
              <a:t> yurt </a:t>
            </a:r>
            <a:r>
              <a:rPr lang="en-US" sz="3200" dirty="0" err="1">
                <a:solidFill>
                  <a:schemeClr val="dk1"/>
                </a:solidFill>
                <a:latin typeface="Calibri"/>
                <a:ea typeface="Calibri"/>
                <a:cs typeface="Calibri"/>
                <a:sym typeface="Calibri"/>
              </a:rPr>
              <a:t>dışı</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hareketlilikler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planlama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uygulama</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16933" marR="5004522" lvl="0" indent="-203200" algn="l" rtl="0">
              <a:lnSpc>
                <a:spcPct val="265000"/>
              </a:lnSpc>
              <a:spcBef>
                <a:spcPts val="98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kurumsal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gelişim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sağlama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imkanları</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sunar</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txBox="1">
            <a:spLocks noGrp="1"/>
          </p:cNvSpPr>
          <p:nvPr>
            <p:ph type="title"/>
          </p:nvPr>
        </p:nvSpPr>
        <p:spPr>
          <a:xfrm>
            <a:off x="6858050" y="645649"/>
            <a:ext cx="3353647" cy="674608"/>
          </a:xfrm>
          <a:prstGeom prst="rect">
            <a:avLst/>
          </a:prstGeom>
          <a:noFill/>
          <a:ln>
            <a:noFill/>
          </a:ln>
        </p:spPr>
        <p:txBody>
          <a:bodyPr spcFirstLastPara="1" wrap="square" lIns="0" tIns="1777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a:latin typeface="Calibri"/>
                <a:ea typeface="Calibri"/>
                <a:cs typeface="Calibri"/>
                <a:sym typeface="Calibri"/>
              </a:rPr>
              <a:t>Genel Hedefler</a:t>
            </a:r>
            <a:endParaRPr sz="4267">
              <a:latin typeface="Calibri"/>
              <a:ea typeface="Calibri"/>
              <a:cs typeface="Calibri"/>
              <a:sym typeface="Calibri"/>
            </a:endParaRPr>
          </a:p>
        </p:txBody>
      </p:sp>
      <p:sp>
        <p:nvSpPr>
          <p:cNvPr id="401" name="Google Shape;401;p20"/>
          <p:cNvSpPr txBox="1"/>
          <p:nvPr/>
        </p:nvSpPr>
        <p:spPr>
          <a:xfrm>
            <a:off x="3254993" y="1858535"/>
            <a:ext cx="9646073" cy="3776269"/>
          </a:xfrm>
          <a:prstGeom prst="rect">
            <a:avLst/>
          </a:prstGeom>
          <a:noFill/>
          <a:ln>
            <a:noFill/>
          </a:ln>
        </p:spPr>
        <p:txBody>
          <a:bodyPr spcFirstLastPara="1" wrap="square" lIns="0" tIns="16925" rIns="0" bIns="0" anchor="t" anchorCtr="0">
            <a:spAutoFit/>
          </a:bodyPr>
          <a:lstStyle/>
          <a:p>
            <a:pPr marL="107524" marR="0" lvl="0" indent="0" algn="l" rtl="0">
              <a:spcBef>
                <a:spcPts val="0"/>
              </a:spcBef>
              <a:spcAft>
                <a:spcPts val="0"/>
              </a:spcAft>
              <a:buNone/>
            </a:pPr>
            <a:r>
              <a:rPr lang="en-US" sz="3200">
                <a:solidFill>
                  <a:schemeClr val="dk1"/>
                </a:solidFill>
                <a:latin typeface="Calibri"/>
                <a:ea typeface="Calibri"/>
                <a:cs typeface="Calibri"/>
                <a:sym typeface="Calibri"/>
              </a:rPr>
              <a:t>Avrupa </a:t>
            </a:r>
            <a:r>
              <a:rPr lang="en-US" sz="3200" b="1">
                <a:solidFill>
                  <a:schemeClr val="dk1"/>
                </a:solidFill>
                <a:latin typeface="Calibri"/>
                <a:ea typeface="Calibri"/>
                <a:cs typeface="Calibri"/>
                <a:sym typeface="Calibri"/>
              </a:rPr>
              <a:t>öğretim ve öğrenim boyutunun</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3200">
              <a:solidFill>
                <a:schemeClr val="dk1"/>
              </a:solidFill>
              <a:latin typeface="Times New Roman"/>
              <a:ea typeface="Times New Roman"/>
              <a:cs typeface="Times New Roman"/>
              <a:sym typeface="Times New Roman"/>
            </a:endParaRPr>
          </a:p>
          <a:p>
            <a:pPr marL="473275" marR="6773" lvl="0" indent="-456342" algn="l" rtl="0">
              <a:lnSpc>
                <a:spcPct val="107100"/>
              </a:lnSpc>
              <a:spcBef>
                <a:spcPts val="2020"/>
              </a:spcBef>
              <a:spcAft>
                <a:spcPts val="0"/>
              </a:spcAft>
              <a:buClr>
                <a:schemeClr val="dk1"/>
              </a:buClr>
              <a:buSzPts val="3800"/>
              <a:buFont typeface="Arial"/>
              <a:buChar char="•"/>
            </a:pPr>
            <a:r>
              <a:rPr lang="en-US" sz="3200">
                <a:solidFill>
                  <a:schemeClr val="dk1"/>
                </a:solidFill>
                <a:latin typeface="Calibri"/>
                <a:ea typeface="Calibri"/>
                <a:cs typeface="Calibri"/>
                <a:sym typeface="Calibri"/>
              </a:rPr>
              <a:t>Dahil	etme,	çeşitlilik,	hoşgörü	ve	demokratik	katılım  değerlerinin teşvik edilmesi,</a:t>
            </a:r>
            <a:endParaRPr sz="3200">
              <a:solidFill>
                <a:schemeClr val="dk1"/>
              </a:solidFill>
              <a:latin typeface="Calibri"/>
              <a:ea typeface="Calibri"/>
              <a:cs typeface="Calibri"/>
              <a:sym typeface="Calibri"/>
            </a:endParaRPr>
          </a:p>
          <a:p>
            <a:pPr marL="0" marR="0" lvl="0" indent="0" algn="l" rtl="0">
              <a:spcBef>
                <a:spcPts val="60"/>
              </a:spcBef>
              <a:spcAft>
                <a:spcPts val="0"/>
              </a:spcAft>
              <a:buClr>
                <a:schemeClr val="dk1"/>
              </a:buClr>
              <a:buSzPts val="2733"/>
              <a:buFont typeface="Arial"/>
              <a:buNone/>
            </a:pPr>
            <a:endParaRPr sz="2733">
              <a:solidFill>
                <a:schemeClr val="dk1"/>
              </a:solidFill>
              <a:latin typeface="Times New Roman"/>
              <a:ea typeface="Times New Roman"/>
              <a:cs typeface="Times New Roman"/>
              <a:sym typeface="Times New Roman"/>
            </a:endParaRPr>
          </a:p>
          <a:p>
            <a:pPr marL="473275" marR="7620" lvl="0" indent="-456342" algn="l" rtl="0">
              <a:lnSpc>
                <a:spcPct val="107100"/>
              </a:lnSpc>
              <a:spcBef>
                <a:spcPts val="0"/>
              </a:spcBef>
              <a:spcAft>
                <a:spcPts val="0"/>
              </a:spcAft>
              <a:buClr>
                <a:schemeClr val="dk1"/>
              </a:buClr>
              <a:buSzPts val="3800"/>
              <a:buFont typeface="Arial"/>
              <a:buChar char="•"/>
            </a:pPr>
            <a:r>
              <a:rPr lang="en-US" sz="3200">
                <a:solidFill>
                  <a:schemeClr val="dk1"/>
                </a:solidFill>
                <a:latin typeface="Calibri"/>
                <a:ea typeface="Calibri"/>
                <a:cs typeface="Calibri"/>
                <a:sym typeface="Calibri"/>
              </a:rPr>
              <a:t>Ortak Avrupa mirası ve çeşitliliği hakkında farkındalığın  artırılması,</a:t>
            </a:r>
            <a:endParaRPr sz="3200">
              <a:solidFill>
                <a:schemeClr val="dk1"/>
              </a:solidFill>
              <a:latin typeface="Calibri"/>
              <a:ea typeface="Calibri"/>
              <a:cs typeface="Calibri"/>
              <a:sym typeface="Calibri"/>
            </a:endParaRPr>
          </a:p>
        </p:txBody>
      </p:sp>
      <p:sp>
        <p:nvSpPr>
          <p:cNvPr id="402" name="Google Shape;402;p20"/>
          <p:cNvSpPr txBox="1"/>
          <p:nvPr/>
        </p:nvSpPr>
        <p:spPr>
          <a:xfrm>
            <a:off x="3254992" y="6005577"/>
            <a:ext cx="1666240" cy="509541"/>
          </a:xfrm>
          <a:prstGeom prst="rect">
            <a:avLst/>
          </a:prstGeom>
          <a:noFill/>
          <a:ln>
            <a:noFill/>
          </a:ln>
        </p:spPr>
        <p:txBody>
          <a:bodyPr spcFirstLastPara="1" wrap="square" lIns="0" tIns="16925" rIns="0" bIns="0" anchor="t" anchorCtr="0">
            <a:spAutoFit/>
          </a:bodyPr>
          <a:lstStyle/>
          <a:p>
            <a:pPr marL="473275" marR="0" lvl="0" indent="-456342" algn="l" rtl="0">
              <a:spcBef>
                <a:spcPts val="0"/>
              </a:spcBef>
              <a:spcAft>
                <a:spcPts val="0"/>
              </a:spcAft>
              <a:buClr>
                <a:schemeClr val="dk1"/>
              </a:buClr>
              <a:buSzPts val="3800"/>
              <a:buFont typeface="Arial"/>
              <a:buChar char="•"/>
            </a:pPr>
            <a:r>
              <a:rPr lang="en-US" sz="3200">
                <a:solidFill>
                  <a:schemeClr val="dk1"/>
                </a:solidFill>
                <a:latin typeface="Calibri"/>
                <a:ea typeface="Calibri"/>
                <a:cs typeface="Calibri"/>
                <a:sym typeface="Calibri"/>
              </a:rPr>
              <a:t>Avrupa</a:t>
            </a:r>
            <a:endParaRPr sz="3200">
              <a:solidFill>
                <a:schemeClr val="dk1"/>
              </a:solidFill>
              <a:latin typeface="Calibri"/>
              <a:ea typeface="Calibri"/>
              <a:cs typeface="Calibri"/>
              <a:sym typeface="Calibri"/>
            </a:endParaRPr>
          </a:p>
        </p:txBody>
      </p:sp>
      <p:sp>
        <p:nvSpPr>
          <p:cNvPr id="403" name="Google Shape;403;p20"/>
          <p:cNvSpPr txBox="1"/>
          <p:nvPr/>
        </p:nvSpPr>
        <p:spPr>
          <a:xfrm>
            <a:off x="5232060" y="6005577"/>
            <a:ext cx="7669107" cy="50954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3200">
                <a:solidFill>
                  <a:schemeClr val="dk1"/>
                </a:solidFill>
                <a:latin typeface="Calibri"/>
                <a:ea typeface="Calibri"/>
                <a:cs typeface="Calibri"/>
                <a:sym typeface="Calibri"/>
              </a:rPr>
              <a:t>genelinde	mesleki	ağların	geliştirilmesinin</a:t>
            </a:r>
            <a:endParaRPr sz="3200">
              <a:solidFill>
                <a:schemeClr val="dk1"/>
              </a:solidFill>
              <a:latin typeface="Calibri"/>
              <a:ea typeface="Calibri"/>
              <a:cs typeface="Calibri"/>
              <a:sym typeface="Calibri"/>
            </a:endParaRPr>
          </a:p>
        </p:txBody>
      </p:sp>
      <p:sp>
        <p:nvSpPr>
          <p:cNvPr id="404" name="Google Shape;404;p20"/>
          <p:cNvSpPr txBox="1"/>
          <p:nvPr/>
        </p:nvSpPr>
        <p:spPr>
          <a:xfrm>
            <a:off x="3346432" y="6289718"/>
            <a:ext cx="6969760" cy="1485877"/>
          </a:xfrm>
          <a:prstGeom prst="rect">
            <a:avLst/>
          </a:prstGeom>
          <a:noFill/>
          <a:ln>
            <a:noFill/>
          </a:ln>
        </p:spPr>
        <p:txBody>
          <a:bodyPr spcFirstLastPara="1" wrap="square" lIns="0" tIns="254825" rIns="0" bIns="0" anchor="t" anchorCtr="0">
            <a:spAutoFit/>
          </a:bodyPr>
          <a:lstStyle/>
          <a:p>
            <a:pPr marL="381837" marR="0" lvl="0" indent="0" algn="l" rtl="0">
              <a:spcBef>
                <a:spcPts val="0"/>
              </a:spcBef>
              <a:spcAft>
                <a:spcPts val="0"/>
              </a:spcAft>
              <a:buNone/>
            </a:pPr>
            <a:r>
              <a:rPr lang="en-US" sz="3200">
                <a:solidFill>
                  <a:schemeClr val="dk1"/>
                </a:solidFill>
                <a:latin typeface="Calibri"/>
                <a:ea typeface="Calibri"/>
                <a:cs typeface="Calibri"/>
                <a:sym typeface="Calibri"/>
              </a:rPr>
              <a:t>desteklenmesi</a:t>
            </a:r>
            <a:endParaRPr sz="3200">
              <a:solidFill>
                <a:schemeClr val="dk1"/>
              </a:solidFill>
              <a:latin typeface="Calibri"/>
              <a:ea typeface="Calibri"/>
              <a:cs typeface="Calibri"/>
              <a:sym typeface="Calibri"/>
            </a:endParaRPr>
          </a:p>
          <a:p>
            <a:pPr marL="16933" marR="0" lvl="0" indent="0" algn="l" rtl="0">
              <a:spcBef>
                <a:spcPts val="1873"/>
              </a:spcBef>
              <a:spcAft>
                <a:spcPts val="0"/>
              </a:spcAft>
              <a:buNone/>
            </a:pPr>
            <a:r>
              <a:rPr lang="en-US" sz="3200">
                <a:solidFill>
                  <a:schemeClr val="dk1"/>
                </a:solidFill>
                <a:latin typeface="Calibri"/>
                <a:ea typeface="Calibri"/>
                <a:cs typeface="Calibri"/>
                <a:sym typeface="Calibri"/>
              </a:rPr>
              <a:t>yoluyla </a:t>
            </a:r>
            <a:r>
              <a:rPr lang="en-US" sz="3200" b="1">
                <a:solidFill>
                  <a:schemeClr val="dk1"/>
                </a:solidFill>
                <a:latin typeface="Calibri"/>
                <a:ea typeface="Calibri"/>
                <a:cs typeface="Calibri"/>
                <a:sym typeface="Calibri"/>
              </a:rPr>
              <a:t>güçlendirilmesi </a:t>
            </a:r>
            <a:r>
              <a:rPr lang="en-US" sz="3200">
                <a:solidFill>
                  <a:schemeClr val="dk1"/>
                </a:solidFill>
                <a:latin typeface="Calibri"/>
                <a:ea typeface="Calibri"/>
                <a:cs typeface="Calibri"/>
                <a:sym typeface="Calibri"/>
              </a:rPr>
              <a:t>hedeflenmektedir.</a:t>
            </a:r>
            <a:endParaRPr sz="32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1"/>
          <p:cNvSpPr txBox="1">
            <a:spLocks noGrp="1"/>
          </p:cNvSpPr>
          <p:nvPr>
            <p:ph type="title"/>
          </p:nvPr>
        </p:nvSpPr>
        <p:spPr>
          <a:xfrm>
            <a:off x="6223000" y="457200"/>
            <a:ext cx="6148493" cy="590697"/>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3733"/>
              <a:buFont typeface="Calibri"/>
              <a:buNone/>
            </a:pPr>
            <a:r>
              <a:rPr lang="en-US" sz="3733">
                <a:latin typeface="Calibri"/>
                <a:ea typeface="Calibri"/>
                <a:cs typeface="Calibri"/>
                <a:sym typeface="Calibri"/>
              </a:rPr>
              <a:t>Okul Eğitimine Özgü Hedefler - I</a:t>
            </a:r>
            <a:endParaRPr sz="3733">
              <a:latin typeface="Calibri"/>
              <a:ea typeface="Calibri"/>
              <a:cs typeface="Calibri"/>
              <a:sym typeface="Calibri"/>
            </a:endParaRPr>
          </a:p>
        </p:txBody>
      </p:sp>
      <p:sp>
        <p:nvSpPr>
          <p:cNvPr id="410" name="Google Shape;410;p21"/>
          <p:cNvSpPr txBox="1"/>
          <p:nvPr/>
        </p:nvSpPr>
        <p:spPr>
          <a:xfrm>
            <a:off x="2946400" y="2362200"/>
            <a:ext cx="9799320" cy="5904565"/>
          </a:xfrm>
          <a:prstGeom prst="rect">
            <a:avLst/>
          </a:prstGeom>
          <a:noFill/>
          <a:ln>
            <a:noFill/>
          </a:ln>
        </p:spPr>
        <p:txBody>
          <a:bodyPr spcFirstLastPara="1" wrap="square" lIns="0" tIns="17775" rIns="0" bIns="0" anchor="t" anchorCtr="0">
            <a:spAutoFit/>
          </a:bodyPr>
          <a:lstStyle/>
          <a:p>
            <a:pPr marL="398770" marR="0" lvl="0" indent="-381837"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Öğretmenlerin, okul idarecilerinin ve diğer okul personelinin mesleki</a:t>
            </a:r>
            <a:endParaRPr sz="2667">
              <a:solidFill>
                <a:schemeClr val="dk1"/>
              </a:solidFill>
              <a:latin typeface="Calibri"/>
              <a:ea typeface="Calibri"/>
              <a:cs typeface="Calibri"/>
              <a:sym typeface="Calibri"/>
            </a:endParaRPr>
          </a:p>
          <a:p>
            <a:pPr marL="398770" marR="0" lvl="0" indent="0" algn="l" rtl="0">
              <a:spcBef>
                <a:spcPts val="3200"/>
              </a:spcBef>
              <a:spcAft>
                <a:spcPts val="0"/>
              </a:spcAft>
              <a:buNone/>
            </a:pPr>
            <a:r>
              <a:rPr lang="en-US" sz="2667">
                <a:solidFill>
                  <a:schemeClr val="dk1"/>
                </a:solidFill>
                <a:latin typeface="Calibri"/>
                <a:ea typeface="Calibri"/>
                <a:cs typeface="Calibri"/>
                <a:sym typeface="Calibri"/>
              </a:rPr>
              <a:t>gelişiminin desteklenmesi,</a:t>
            </a:r>
            <a:endParaRPr sz="2667">
              <a:solidFill>
                <a:schemeClr val="dk1"/>
              </a:solidFill>
              <a:latin typeface="Calibri"/>
              <a:ea typeface="Calibri"/>
              <a:cs typeface="Calibri"/>
              <a:sym typeface="Calibri"/>
            </a:endParaRPr>
          </a:p>
          <a:p>
            <a:pPr marL="0" marR="0" lvl="0" indent="0" algn="l" rtl="0">
              <a:spcBef>
                <a:spcPts val="60"/>
              </a:spcBef>
              <a:spcAft>
                <a:spcPts val="0"/>
              </a:spcAft>
              <a:buNone/>
            </a:pPr>
            <a:endParaRPr sz="2733">
              <a:solidFill>
                <a:schemeClr val="dk1"/>
              </a:solidFill>
              <a:latin typeface="Times New Roman"/>
              <a:ea typeface="Times New Roman"/>
              <a:cs typeface="Times New Roman"/>
              <a:sym typeface="Times New Roman"/>
            </a:endParaRPr>
          </a:p>
          <a:p>
            <a:pPr marL="398770" marR="0" lvl="0" indent="-381837"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Yeni teknoloji ve yenilikçi yöntemlerin eğitimde kullanımının teşvik</a:t>
            </a:r>
            <a:endParaRPr sz="2667">
              <a:solidFill>
                <a:schemeClr val="dk1"/>
              </a:solidFill>
              <a:latin typeface="Calibri"/>
              <a:ea typeface="Calibri"/>
              <a:cs typeface="Calibri"/>
              <a:sym typeface="Calibri"/>
            </a:endParaRPr>
          </a:p>
          <a:p>
            <a:pPr marL="398770" marR="0" lvl="0" indent="0" algn="l" rtl="0">
              <a:spcBef>
                <a:spcPts val="3200"/>
              </a:spcBef>
              <a:spcAft>
                <a:spcPts val="0"/>
              </a:spcAft>
              <a:buNone/>
            </a:pPr>
            <a:r>
              <a:rPr lang="en-US" sz="2667">
                <a:solidFill>
                  <a:schemeClr val="dk1"/>
                </a:solidFill>
                <a:latin typeface="Calibri"/>
                <a:ea typeface="Calibri"/>
                <a:cs typeface="Calibri"/>
                <a:sym typeface="Calibri"/>
              </a:rPr>
              <a:t>edilmesi,</a:t>
            </a:r>
            <a:endParaRPr sz="2667">
              <a:solidFill>
                <a:schemeClr val="dk1"/>
              </a:solidFill>
              <a:latin typeface="Calibri"/>
              <a:ea typeface="Calibri"/>
              <a:cs typeface="Calibri"/>
              <a:sym typeface="Calibri"/>
            </a:endParaRPr>
          </a:p>
          <a:p>
            <a:pPr marL="0" marR="0" lvl="0" indent="0" algn="l" rtl="0">
              <a:spcBef>
                <a:spcPts val="60"/>
              </a:spcBef>
              <a:spcAft>
                <a:spcPts val="0"/>
              </a:spcAft>
              <a:buNone/>
            </a:pPr>
            <a:endParaRPr sz="2733">
              <a:solidFill>
                <a:schemeClr val="dk1"/>
              </a:solidFill>
              <a:latin typeface="Times New Roman"/>
              <a:ea typeface="Times New Roman"/>
              <a:cs typeface="Times New Roman"/>
              <a:sym typeface="Times New Roman"/>
            </a:endParaRPr>
          </a:p>
          <a:p>
            <a:pPr marL="398770" marR="0" lvl="0" indent="-381837"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Dil öğrenimi ve dil çeşitliliğinin geliştirilmesi,</a:t>
            </a:r>
            <a:endParaRPr sz="2667">
              <a:solidFill>
                <a:schemeClr val="dk1"/>
              </a:solidFill>
              <a:latin typeface="Calibri"/>
              <a:ea typeface="Calibri"/>
              <a:cs typeface="Calibri"/>
              <a:sym typeface="Calibri"/>
            </a:endParaRPr>
          </a:p>
          <a:p>
            <a:pPr marL="398770" marR="0" lvl="0" indent="-381837" algn="l" rtl="0">
              <a:spcBef>
                <a:spcPts val="32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İyi uygulamaların paylaşılması ve aktarılmasının desteklenmesi</a:t>
            </a:r>
            <a:endParaRPr sz="2667">
              <a:solidFill>
                <a:schemeClr val="dk1"/>
              </a:solidFill>
              <a:latin typeface="Calibri"/>
              <a:ea typeface="Calibri"/>
              <a:cs typeface="Calibri"/>
              <a:sym typeface="Calibri"/>
            </a:endParaRPr>
          </a:p>
          <a:p>
            <a:pPr marL="0" marR="0" lvl="0" indent="0" algn="l" rtl="0">
              <a:spcBef>
                <a:spcPts val="60"/>
              </a:spcBef>
              <a:spcAft>
                <a:spcPts val="0"/>
              </a:spcAft>
              <a:buNone/>
            </a:pPr>
            <a:endParaRPr sz="5867">
              <a:solidFill>
                <a:schemeClr val="dk1"/>
              </a:solidFill>
              <a:latin typeface="Times New Roman"/>
              <a:ea typeface="Times New Roman"/>
              <a:cs typeface="Times New Roman"/>
              <a:sym typeface="Times New Roman"/>
            </a:endParaRPr>
          </a:p>
          <a:p>
            <a:pPr marL="16933" marR="0" lvl="0" indent="0" algn="l" rtl="0">
              <a:spcBef>
                <a:spcPts val="0"/>
              </a:spcBef>
              <a:spcAft>
                <a:spcPts val="0"/>
              </a:spcAft>
              <a:buNone/>
            </a:pPr>
            <a:r>
              <a:rPr lang="en-US" sz="2667">
                <a:solidFill>
                  <a:schemeClr val="dk1"/>
                </a:solidFill>
                <a:latin typeface="Calibri"/>
                <a:ea typeface="Calibri"/>
                <a:cs typeface="Calibri"/>
                <a:sym typeface="Calibri"/>
              </a:rPr>
              <a:t>yoluyla </a:t>
            </a:r>
            <a:r>
              <a:rPr lang="en-US" sz="2667" b="1">
                <a:solidFill>
                  <a:schemeClr val="dk1"/>
                </a:solidFill>
                <a:latin typeface="Calibri"/>
                <a:ea typeface="Calibri"/>
                <a:cs typeface="Calibri"/>
                <a:sym typeface="Calibri"/>
              </a:rPr>
              <a:t>okul eğitiminde öğretme ve öğrenme kalitesini artırmak.</a:t>
            </a:r>
            <a:endParaRPr sz="2667">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txBox="1">
            <a:spLocks noGrp="1"/>
          </p:cNvSpPr>
          <p:nvPr>
            <p:ph type="title"/>
          </p:nvPr>
        </p:nvSpPr>
        <p:spPr>
          <a:xfrm>
            <a:off x="6096001" y="621730"/>
            <a:ext cx="6269567" cy="590697"/>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3733"/>
              <a:buFont typeface="Calibri"/>
              <a:buNone/>
            </a:pPr>
            <a:r>
              <a:rPr lang="en-US" sz="3733">
                <a:latin typeface="Calibri"/>
                <a:ea typeface="Calibri"/>
                <a:cs typeface="Calibri"/>
                <a:sym typeface="Calibri"/>
              </a:rPr>
              <a:t>Okul Eğitimine Özgü Hedefler - II</a:t>
            </a:r>
            <a:endParaRPr sz="3733">
              <a:latin typeface="Calibri"/>
              <a:ea typeface="Calibri"/>
              <a:cs typeface="Calibri"/>
              <a:sym typeface="Calibri"/>
            </a:endParaRPr>
          </a:p>
        </p:txBody>
      </p:sp>
      <p:sp>
        <p:nvSpPr>
          <p:cNvPr id="416" name="Google Shape;416;p22"/>
          <p:cNvSpPr txBox="1"/>
          <p:nvPr/>
        </p:nvSpPr>
        <p:spPr>
          <a:xfrm>
            <a:off x="2870200" y="2362200"/>
            <a:ext cx="9827260" cy="5842882"/>
          </a:xfrm>
          <a:prstGeom prst="rect">
            <a:avLst/>
          </a:prstGeom>
          <a:noFill/>
          <a:ln>
            <a:noFill/>
          </a:ln>
        </p:spPr>
        <p:txBody>
          <a:bodyPr spcFirstLastPara="1" wrap="square" lIns="0" tIns="17775" rIns="0" bIns="0" anchor="t" anchorCtr="0">
            <a:spAutoFit/>
          </a:bodyPr>
          <a:lstStyle/>
          <a:p>
            <a:pPr marL="398770" marR="0" lvl="0" indent="-381837"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Okulların sınır ötesi değişim ve işbirliğine girme kapasitelerini artırıp,</a:t>
            </a:r>
            <a:endParaRPr/>
          </a:p>
          <a:p>
            <a:pPr marL="398770" marR="0" lvl="0" indent="0" algn="l" rtl="0">
              <a:spcBef>
                <a:spcPts val="3200"/>
              </a:spcBef>
              <a:spcAft>
                <a:spcPts val="0"/>
              </a:spcAft>
              <a:buNone/>
            </a:pPr>
            <a:r>
              <a:rPr lang="en-US" sz="2667">
                <a:solidFill>
                  <a:schemeClr val="dk1"/>
                </a:solidFill>
                <a:latin typeface="Calibri"/>
                <a:ea typeface="Calibri"/>
                <a:cs typeface="Calibri"/>
                <a:sym typeface="Calibri"/>
              </a:rPr>
              <a:t>yüksek kalitede hareketlilik projeleri yürütülmesi,</a:t>
            </a:r>
            <a:endParaRPr/>
          </a:p>
          <a:p>
            <a:pPr marL="398770" marR="361518" lvl="0" indent="-381837" algn="l" rtl="0">
              <a:lnSpc>
                <a:spcPct val="239969"/>
              </a:lnSpc>
              <a:spcBef>
                <a:spcPts val="747"/>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Öğrenme hareketliliğini okul eğitimindeki herhangi bir öğrenci için  gerçekçi bir olasılık haline getirilmesi,</a:t>
            </a:r>
            <a:endParaRPr sz="2667">
              <a:solidFill>
                <a:schemeClr val="dk1"/>
              </a:solidFill>
              <a:latin typeface="Calibri"/>
              <a:ea typeface="Calibri"/>
              <a:cs typeface="Calibri"/>
              <a:sym typeface="Calibri"/>
            </a:endParaRPr>
          </a:p>
          <a:p>
            <a:pPr marL="398770" marR="639217" lvl="0" indent="-381837" algn="l" rtl="0">
              <a:lnSpc>
                <a:spcPct val="239969"/>
              </a:lnSpc>
              <a:spcBef>
                <a:spcPts val="7"/>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Öğrenci ve personelin yurt dışındaki hareketlilik dönemlerindeki  öğrenme çıktılarının tanınmasının teşvik edilmesi</a:t>
            </a:r>
            <a:endParaRPr sz="26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667">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600">
              <a:solidFill>
                <a:schemeClr val="dk1"/>
              </a:solidFill>
              <a:latin typeface="Times New Roman"/>
              <a:ea typeface="Times New Roman"/>
              <a:cs typeface="Times New Roman"/>
              <a:sym typeface="Times New Roman"/>
            </a:endParaRPr>
          </a:p>
          <a:p>
            <a:pPr marL="16933" marR="0" lvl="0" indent="0" algn="l" rtl="0">
              <a:spcBef>
                <a:spcPts val="0"/>
              </a:spcBef>
              <a:spcAft>
                <a:spcPts val="0"/>
              </a:spcAft>
              <a:buNone/>
            </a:pPr>
            <a:r>
              <a:rPr lang="en-US" sz="2667">
                <a:solidFill>
                  <a:schemeClr val="dk1"/>
                </a:solidFill>
                <a:latin typeface="Calibri"/>
                <a:ea typeface="Calibri"/>
                <a:cs typeface="Calibri"/>
                <a:sym typeface="Calibri"/>
              </a:rPr>
              <a:t>yoluyla </a:t>
            </a:r>
            <a:r>
              <a:rPr lang="en-US" sz="2667" b="1">
                <a:solidFill>
                  <a:schemeClr val="dk1"/>
                </a:solidFill>
                <a:latin typeface="Calibri"/>
                <a:ea typeface="Calibri"/>
                <a:cs typeface="Calibri"/>
                <a:sym typeface="Calibri"/>
              </a:rPr>
              <a:t>Avrupa Eğitim Alanının yaratılması</a:t>
            </a:r>
            <a:r>
              <a:rPr lang="en-US" sz="2667">
                <a:solidFill>
                  <a:schemeClr val="dk1"/>
                </a:solidFill>
                <a:latin typeface="Calibri"/>
                <a:ea typeface="Calibri"/>
                <a:cs typeface="Calibri"/>
                <a:sym typeface="Calibri"/>
              </a:rPr>
              <a:t>na katkıda bulunmak.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3"/>
          <p:cNvSpPr txBox="1">
            <a:spLocks noGrp="1"/>
          </p:cNvSpPr>
          <p:nvPr>
            <p:ph type="title"/>
          </p:nvPr>
        </p:nvSpPr>
        <p:spPr>
          <a:xfrm>
            <a:off x="6451909" y="319165"/>
            <a:ext cx="7002103"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Arial"/>
              <a:buNone/>
            </a:pPr>
            <a:r>
              <a:rPr lang="en-US">
                <a:latin typeface="Arial"/>
                <a:ea typeface="Arial"/>
                <a:cs typeface="Arial"/>
                <a:sym typeface="Arial"/>
              </a:rPr>
              <a:t>Yararlanma Yolları</a:t>
            </a:r>
            <a:endParaRPr/>
          </a:p>
        </p:txBody>
      </p:sp>
      <p:sp>
        <p:nvSpPr>
          <p:cNvPr id="422" name="Google Shape;422;p23"/>
          <p:cNvSpPr/>
          <p:nvPr/>
        </p:nvSpPr>
        <p:spPr>
          <a:xfrm>
            <a:off x="3464559" y="2133601"/>
            <a:ext cx="9326879" cy="5610860"/>
          </a:xfrm>
          <a:custGeom>
            <a:avLst/>
            <a:gdLst/>
            <a:ahLst/>
            <a:cxnLst/>
            <a:rect l="l" t="t" r="r" b="b"/>
            <a:pathLst>
              <a:path w="6995159" h="4208145" extrusionOk="0">
                <a:moveTo>
                  <a:pt x="4891278" y="0"/>
                </a:moveTo>
                <a:lnTo>
                  <a:pt x="4891278" y="1051940"/>
                </a:lnTo>
                <a:lnTo>
                  <a:pt x="0" y="1051940"/>
                </a:lnTo>
                <a:lnTo>
                  <a:pt x="0" y="3155823"/>
                </a:lnTo>
                <a:lnTo>
                  <a:pt x="4891278" y="3155823"/>
                </a:lnTo>
                <a:lnTo>
                  <a:pt x="4891278" y="4207764"/>
                </a:lnTo>
                <a:lnTo>
                  <a:pt x="6995159" y="2103882"/>
                </a:lnTo>
                <a:lnTo>
                  <a:pt x="4891278" y="0"/>
                </a:lnTo>
                <a:close/>
              </a:path>
            </a:pathLst>
          </a:custGeom>
          <a:solidFill>
            <a:srgbClr val="D0D7E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23" name="Google Shape;423;p23"/>
          <p:cNvSpPr/>
          <p:nvPr/>
        </p:nvSpPr>
        <p:spPr>
          <a:xfrm>
            <a:off x="6348984" y="3760215"/>
            <a:ext cx="3532293" cy="2245360"/>
          </a:xfrm>
          <a:custGeom>
            <a:avLst/>
            <a:gdLst/>
            <a:ahLst/>
            <a:cxnLst/>
            <a:rect l="l" t="t" r="r" b="b"/>
            <a:pathLst>
              <a:path w="2649220" h="1684020" extrusionOk="0">
                <a:moveTo>
                  <a:pt x="2368041" y="0"/>
                </a:moveTo>
                <a:lnTo>
                  <a:pt x="280670" y="0"/>
                </a:lnTo>
                <a:lnTo>
                  <a:pt x="235129" y="3671"/>
                </a:lnTo>
                <a:lnTo>
                  <a:pt x="191934" y="14303"/>
                </a:lnTo>
                <a:lnTo>
                  <a:pt x="151660" y="31317"/>
                </a:lnTo>
                <a:lnTo>
                  <a:pt x="114885" y="54136"/>
                </a:lnTo>
                <a:lnTo>
                  <a:pt x="82184" y="82184"/>
                </a:lnTo>
                <a:lnTo>
                  <a:pt x="54136" y="114885"/>
                </a:lnTo>
                <a:lnTo>
                  <a:pt x="31317" y="151660"/>
                </a:lnTo>
                <a:lnTo>
                  <a:pt x="14303" y="191934"/>
                </a:lnTo>
                <a:lnTo>
                  <a:pt x="3671" y="235129"/>
                </a:lnTo>
                <a:lnTo>
                  <a:pt x="0" y="280670"/>
                </a:lnTo>
                <a:lnTo>
                  <a:pt x="0" y="1403350"/>
                </a:lnTo>
                <a:lnTo>
                  <a:pt x="3671" y="1448890"/>
                </a:lnTo>
                <a:lnTo>
                  <a:pt x="14303" y="1492085"/>
                </a:lnTo>
                <a:lnTo>
                  <a:pt x="31317" y="1532359"/>
                </a:lnTo>
                <a:lnTo>
                  <a:pt x="54136" y="1569134"/>
                </a:lnTo>
                <a:lnTo>
                  <a:pt x="82184" y="1601835"/>
                </a:lnTo>
                <a:lnTo>
                  <a:pt x="114885" y="1629883"/>
                </a:lnTo>
                <a:lnTo>
                  <a:pt x="151660" y="1652702"/>
                </a:lnTo>
                <a:lnTo>
                  <a:pt x="191934" y="1669716"/>
                </a:lnTo>
                <a:lnTo>
                  <a:pt x="235129" y="1680348"/>
                </a:lnTo>
                <a:lnTo>
                  <a:pt x="280670" y="1684020"/>
                </a:lnTo>
                <a:lnTo>
                  <a:pt x="2368041" y="1684020"/>
                </a:lnTo>
                <a:lnTo>
                  <a:pt x="2413582" y="1680348"/>
                </a:lnTo>
                <a:lnTo>
                  <a:pt x="2456777" y="1669716"/>
                </a:lnTo>
                <a:lnTo>
                  <a:pt x="2497051" y="1652702"/>
                </a:lnTo>
                <a:lnTo>
                  <a:pt x="2533826" y="1629883"/>
                </a:lnTo>
                <a:lnTo>
                  <a:pt x="2566527" y="1601835"/>
                </a:lnTo>
                <a:lnTo>
                  <a:pt x="2594575" y="1569134"/>
                </a:lnTo>
                <a:lnTo>
                  <a:pt x="2617394" y="1532359"/>
                </a:lnTo>
                <a:lnTo>
                  <a:pt x="2634408" y="1492085"/>
                </a:lnTo>
                <a:lnTo>
                  <a:pt x="2645040" y="1448890"/>
                </a:lnTo>
                <a:lnTo>
                  <a:pt x="2648712" y="1403350"/>
                </a:lnTo>
                <a:lnTo>
                  <a:pt x="2648712" y="280670"/>
                </a:lnTo>
                <a:lnTo>
                  <a:pt x="2645040" y="235129"/>
                </a:lnTo>
                <a:lnTo>
                  <a:pt x="2634408" y="191934"/>
                </a:lnTo>
                <a:lnTo>
                  <a:pt x="2617394" y="151660"/>
                </a:lnTo>
                <a:lnTo>
                  <a:pt x="2594575" y="114885"/>
                </a:lnTo>
                <a:lnTo>
                  <a:pt x="2566527" y="82184"/>
                </a:lnTo>
                <a:lnTo>
                  <a:pt x="2533826" y="54136"/>
                </a:lnTo>
                <a:lnTo>
                  <a:pt x="2497051" y="31317"/>
                </a:lnTo>
                <a:lnTo>
                  <a:pt x="2456777" y="14303"/>
                </a:lnTo>
                <a:lnTo>
                  <a:pt x="2413582" y="3671"/>
                </a:lnTo>
                <a:lnTo>
                  <a:pt x="2368041"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24" name="Google Shape;424;p23"/>
          <p:cNvSpPr/>
          <p:nvPr/>
        </p:nvSpPr>
        <p:spPr>
          <a:xfrm>
            <a:off x="6348984" y="3760215"/>
            <a:ext cx="3532293" cy="2245360"/>
          </a:xfrm>
          <a:custGeom>
            <a:avLst/>
            <a:gdLst/>
            <a:ahLst/>
            <a:cxnLst/>
            <a:rect l="l" t="t" r="r" b="b"/>
            <a:pathLst>
              <a:path w="2649220" h="1684020" extrusionOk="0">
                <a:moveTo>
                  <a:pt x="0" y="280670"/>
                </a:moveTo>
                <a:lnTo>
                  <a:pt x="3671" y="235129"/>
                </a:lnTo>
                <a:lnTo>
                  <a:pt x="14303" y="191934"/>
                </a:lnTo>
                <a:lnTo>
                  <a:pt x="31317" y="151660"/>
                </a:lnTo>
                <a:lnTo>
                  <a:pt x="54136" y="114885"/>
                </a:lnTo>
                <a:lnTo>
                  <a:pt x="82184" y="82184"/>
                </a:lnTo>
                <a:lnTo>
                  <a:pt x="114885" y="54136"/>
                </a:lnTo>
                <a:lnTo>
                  <a:pt x="151660" y="31317"/>
                </a:lnTo>
                <a:lnTo>
                  <a:pt x="191934" y="14303"/>
                </a:lnTo>
                <a:lnTo>
                  <a:pt x="235129" y="3671"/>
                </a:lnTo>
                <a:lnTo>
                  <a:pt x="280670" y="0"/>
                </a:lnTo>
                <a:lnTo>
                  <a:pt x="2368041" y="0"/>
                </a:lnTo>
                <a:lnTo>
                  <a:pt x="2413582" y="3671"/>
                </a:lnTo>
                <a:lnTo>
                  <a:pt x="2456777" y="14303"/>
                </a:lnTo>
                <a:lnTo>
                  <a:pt x="2497051" y="31317"/>
                </a:lnTo>
                <a:lnTo>
                  <a:pt x="2533826" y="54136"/>
                </a:lnTo>
                <a:lnTo>
                  <a:pt x="2566527" y="82184"/>
                </a:lnTo>
                <a:lnTo>
                  <a:pt x="2594575" y="114885"/>
                </a:lnTo>
                <a:lnTo>
                  <a:pt x="2617394" y="151660"/>
                </a:lnTo>
                <a:lnTo>
                  <a:pt x="2634408" y="191934"/>
                </a:lnTo>
                <a:lnTo>
                  <a:pt x="2645040" y="235129"/>
                </a:lnTo>
                <a:lnTo>
                  <a:pt x="2648712" y="280670"/>
                </a:lnTo>
                <a:lnTo>
                  <a:pt x="2648712" y="1403350"/>
                </a:lnTo>
                <a:lnTo>
                  <a:pt x="2645040" y="1448890"/>
                </a:lnTo>
                <a:lnTo>
                  <a:pt x="2634408" y="1492085"/>
                </a:lnTo>
                <a:lnTo>
                  <a:pt x="2617394" y="1532359"/>
                </a:lnTo>
                <a:lnTo>
                  <a:pt x="2594575" y="1569134"/>
                </a:lnTo>
                <a:lnTo>
                  <a:pt x="2566527" y="1601835"/>
                </a:lnTo>
                <a:lnTo>
                  <a:pt x="2533826" y="1629883"/>
                </a:lnTo>
                <a:lnTo>
                  <a:pt x="2497051" y="1652702"/>
                </a:lnTo>
                <a:lnTo>
                  <a:pt x="2456777" y="1669716"/>
                </a:lnTo>
                <a:lnTo>
                  <a:pt x="2413582" y="1680348"/>
                </a:lnTo>
                <a:lnTo>
                  <a:pt x="2368041" y="1684020"/>
                </a:lnTo>
                <a:lnTo>
                  <a:pt x="280670" y="1684020"/>
                </a:lnTo>
                <a:lnTo>
                  <a:pt x="235129" y="1680348"/>
                </a:lnTo>
                <a:lnTo>
                  <a:pt x="191934" y="1669716"/>
                </a:lnTo>
                <a:lnTo>
                  <a:pt x="151660" y="1652702"/>
                </a:lnTo>
                <a:lnTo>
                  <a:pt x="114885" y="1629883"/>
                </a:lnTo>
                <a:lnTo>
                  <a:pt x="82184" y="1601835"/>
                </a:lnTo>
                <a:lnTo>
                  <a:pt x="54136" y="1569134"/>
                </a:lnTo>
                <a:lnTo>
                  <a:pt x="31317" y="1532359"/>
                </a:lnTo>
                <a:lnTo>
                  <a:pt x="14303" y="1492085"/>
                </a:lnTo>
                <a:lnTo>
                  <a:pt x="3671" y="1448890"/>
                </a:lnTo>
                <a:lnTo>
                  <a:pt x="0" y="1403350"/>
                </a:lnTo>
                <a:lnTo>
                  <a:pt x="0" y="28067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25" name="Google Shape;425;p23"/>
          <p:cNvSpPr txBox="1"/>
          <p:nvPr/>
        </p:nvSpPr>
        <p:spPr>
          <a:xfrm>
            <a:off x="6602477" y="3904489"/>
            <a:ext cx="3026833" cy="1878229"/>
          </a:xfrm>
          <a:prstGeom prst="rect">
            <a:avLst/>
          </a:prstGeom>
          <a:noFill/>
          <a:ln>
            <a:noFill/>
          </a:ln>
        </p:spPr>
        <p:txBody>
          <a:bodyPr spcFirstLastPara="1" wrap="square" lIns="0" tIns="16075" rIns="0" bIns="0" anchor="t" anchorCtr="0">
            <a:spAutoFit/>
          </a:bodyPr>
          <a:lstStyle/>
          <a:p>
            <a:pPr marL="0" marR="0" lvl="0" indent="0" algn="ctr" rtl="0">
              <a:lnSpc>
                <a:spcPct val="115001"/>
              </a:lnSpc>
              <a:spcBef>
                <a:spcPts val="0"/>
              </a:spcBef>
              <a:spcAft>
                <a:spcPts val="0"/>
              </a:spcAft>
              <a:buNone/>
            </a:pPr>
            <a:r>
              <a:rPr lang="en-US" sz="2933">
                <a:solidFill>
                  <a:srgbClr val="FFFFFF"/>
                </a:solidFill>
                <a:latin typeface="Calibri"/>
                <a:ea typeface="Calibri"/>
                <a:cs typeface="Calibri"/>
                <a:sym typeface="Calibri"/>
              </a:rPr>
              <a:t>Kısa Dönemli</a:t>
            </a:r>
            <a:endParaRPr sz="2933">
              <a:solidFill>
                <a:schemeClr val="dk1"/>
              </a:solidFill>
              <a:latin typeface="Calibri"/>
              <a:ea typeface="Calibri"/>
              <a:cs typeface="Calibri"/>
              <a:sym typeface="Calibri"/>
            </a:endParaRPr>
          </a:p>
          <a:p>
            <a:pPr marL="0" marR="0" lvl="0" indent="0" algn="ctr" rtl="0">
              <a:lnSpc>
                <a:spcPct val="110023"/>
              </a:lnSpc>
              <a:spcBef>
                <a:spcPts val="0"/>
              </a:spcBef>
              <a:spcAft>
                <a:spcPts val="0"/>
              </a:spcAft>
              <a:buNone/>
            </a:pPr>
            <a:r>
              <a:rPr lang="en-US" sz="2933">
                <a:solidFill>
                  <a:srgbClr val="FFFFFF"/>
                </a:solidFill>
                <a:latin typeface="Calibri"/>
                <a:ea typeface="Calibri"/>
                <a:cs typeface="Calibri"/>
                <a:sym typeface="Calibri"/>
              </a:rPr>
              <a:t>Öğrenci ve Personel</a:t>
            </a:r>
            <a:endParaRPr sz="2933">
              <a:solidFill>
                <a:schemeClr val="dk1"/>
              </a:solidFill>
              <a:latin typeface="Calibri"/>
              <a:ea typeface="Calibri"/>
              <a:cs typeface="Calibri"/>
              <a:sym typeface="Calibri"/>
            </a:endParaRPr>
          </a:p>
          <a:p>
            <a:pPr marL="0" marR="0" lvl="0" indent="0" algn="ctr" rtl="0">
              <a:lnSpc>
                <a:spcPct val="114797"/>
              </a:lnSpc>
              <a:spcBef>
                <a:spcPts val="0"/>
              </a:spcBef>
              <a:spcAft>
                <a:spcPts val="0"/>
              </a:spcAft>
              <a:buNone/>
            </a:pPr>
            <a:r>
              <a:rPr lang="en-US" sz="2933">
                <a:solidFill>
                  <a:srgbClr val="FFFFFF"/>
                </a:solidFill>
                <a:latin typeface="Calibri"/>
                <a:ea typeface="Calibri"/>
                <a:cs typeface="Calibri"/>
                <a:sym typeface="Calibri"/>
              </a:rPr>
              <a:t>Hareketliliği</a:t>
            </a:r>
            <a:endParaRPr sz="2933">
              <a:solidFill>
                <a:schemeClr val="dk1"/>
              </a:solidFill>
              <a:latin typeface="Calibri"/>
              <a:ea typeface="Calibri"/>
              <a:cs typeface="Calibri"/>
              <a:sym typeface="Calibri"/>
            </a:endParaRPr>
          </a:p>
          <a:p>
            <a:pPr marL="0" marR="0" lvl="0" indent="0" algn="ctr" rtl="0">
              <a:spcBef>
                <a:spcPts val="960"/>
              </a:spcBef>
              <a:spcAft>
                <a:spcPts val="0"/>
              </a:spcAft>
              <a:buNone/>
            </a:pPr>
            <a:r>
              <a:rPr lang="en-US" sz="2933">
                <a:solidFill>
                  <a:srgbClr val="FFFFFF"/>
                </a:solidFill>
                <a:latin typeface="Calibri"/>
                <a:ea typeface="Calibri"/>
                <a:cs typeface="Calibri"/>
                <a:sym typeface="Calibri"/>
              </a:rPr>
              <a:t>Projelerine Başvuru</a:t>
            </a:r>
            <a:endParaRPr sz="2933">
              <a:solidFill>
                <a:schemeClr val="dk1"/>
              </a:solidFill>
              <a:latin typeface="Calibri"/>
              <a:ea typeface="Calibri"/>
              <a:cs typeface="Calibri"/>
              <a:sym typeface="Calibri"/>
            </a:endParaRPr>
          </a:p>
        </p:txBody>
      </p:sp>
      <p:sp>
        <p:nvSpPr>
          <p:cNvPr id="426" name="Google Shape;426;p23"/>
          <p:cNvSpPr/>
          <p:nvPr/>
        </p:nvSpPr>
        <p:spPr>
          <a:xfrm>
            <a:off x="2642616" y="3760215"/>
            <a:ext cx="3532293" cy="2245360"/>
          </a:xfrm>
          <a:custGeom>
            <a:avLst/>
            <a:gdLst/>
            <a:ahLst/>
            <a:cxnLst/>
            <a:rect l="l" t="t" r="r" b="b"/>
            <a:pathLst>
              <a:path w="2649220" h="1684020" extrusionOk="0">
                <a:moveTo>
                  <a:pt x="2368042" y="0"/>
                </a:moveTo>
                <a:lnTo>
                  <a:pt x="280669" y="0"/>
                </a:lnTo>
                <a:lnTo>
                  <a:pt x="235145" y="3671"/>
                </a:lnTo>
                <a:lnTo>
                  <a:pt x="191958" y="14303"/>
                </a:lnTo>
                <a:lnTo>
                  <a:pt x="151688" y="31317"/>
                </a:lnTo>
                <a:lnTo>
                  <a:pt x="114912" y="54136"/>
                </a:lnTo>
                <a:lnTo>
                  <a:pt x="82208" y="82184"/>
                </a:lnTo>
                <a:lnTo>
                  <a:pt x="54154" y="114885"/>
                </a:lnTo>
                <a:lnTo>
                  <a:pt x="31329" y="151660"/>
                </a:lnTo>
                <a:lnTo>
                  <a:pt x="14309" y="191934"/>
                </a:lnTo>
                <a:lnTo>
                  <a:pt x="3673" y="235129"/>
                </a:lnTo>
                <a:lnTo>
                  <a:pt x="0" y="280670"/>
                </a:lnTo>
                <a:lnTo>
                  <a:pt x="0" y="1403350"/>
                </a:lnTo>
                <a:lnTo>
                  <a:pt x="3673" y="1448890"/>
                </a:lnTo>
                <a:lnTo>
                  <a:pt x="14309" y="1492085"/>
                </a:lnTo>
                <a:lnTo>
                  <a:pt x="31329" y="1532359"/>
                </a:lnTo>
                <a:lnTo>
                  <a:pt x="54154" y="1569134"/>
                </a:lnTo>
                <a:lnTo>
                  <a:pt x="82208" y="1601835"/>
                </a:lnTo>
                <a:lnTo>
                  <a:pt x="114912" y="1629883"/>
                </a:lnTo>
                <a:lnTo>
                  <a:pt x="151688" y="1652702"/>
                </a:lnTo>
                <a:lnTo>
                  <a:pt x="191958" y="1669716"/>
                </a:lnTo>
                <a:lnTo>
                  <a:pt x="235145" y="1680348"/>
                </a:lnTo>
                <a:lnTo>
                  <a:pt x="280669" y="1684020"/>
                </a:lnTo>
                <a:lnTo>
                  <a:pt x="2368042" y="1684020"/>
                </a:lnTo>
                <a:lnTo>
                  <a:pt x="2413582" y="1680348"/>
                </a:lnTo>
                <a:lnTo>
                  <a:pt x="2456777" y="1669716"/>
                </a:lnTo>
                <a:lnTo>
                  <a:pt x="2497051" y="1652702"/>
                </a:lnTo>
                <a:lnTo>
                  <a:pt x="2533826" y="1629883"/>
                </a:lnTo>
                <a:lnTo>
                  <a:pt x="2566527" y="1601835"/>
                </a:lnTo>
                <a:lnTo>
                  <a:pt x="2594575" y="1569134"/>
                </a:lnTo>
                <a:lnTo>
                  <a:pt x="2617394" y="1532359"/>
                </a:lnTo>
                <a:lnTo>
                  <a:pt x="2634408" y="1492085"/>
                </a:lnTo>
                <a:lnTo>
                  <a:pt x="2645040" y="1448890"/>
                </a:lnTo>
                <a:lnTo>
                  <a:pt x="2648712" y="1403350"/>
                </a:lnTo>
                <a:lnTo>
                  <a:pt x="2648712" y="280670"/>
                </a:lnTo>
                <a:lnTo>
                  <a:pt x="2645040" y="235129"/>
                </a:lnTo>
                <a:lnTo>
                  <a:pt x="2634408" y="191934"/>
                </a:lnTo>
                <a:lnTo>
                  <a:pt x="2617394" y="151660"/>
                </a:lnTo>
                <a:lnTo>
                  <a:pt x="2594575" y="114885"/>
                </a:lnTo>
                <a:lnTo>
                  <a:pt x="2566527" y="82184"/>
                </a:lnTo>
                <a:lnTo>
                  <a:pt x="2533826" y="54136"/>
                </a:lnTo>
                <a:lnTo>
                  <a:pt x="2497051" y="31317"/>
                </a:lnTo>
                <a:lnTo>
                  <a:pt x="2456777" y="14303"/>
                </a:lnTo>
                <a:lnTo>
                  <a:pt x="2413582" y="3671"/>
                </a:lnTo>
                <a:lnTo>
                  <a:pt x="2368042"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27" name="Google Shape;427;p23"/>
          <p:cNvSpPr/>
          <p:nvPr/>
        </p:nvSpPr>
        <p:spPr>
          <a:xfrm>
            <a:off x="2642616" y="3760215"/>
            <a:ext cx="3532293" cy="2245360"/>
          </a:xfrm>
          <a:custGeom>
            <a:avLst/>
            <a:gdLst/>
            <a:ahLst/>
            <a:cxnLst/>
            <a:rect l="l" t="t" r="r" b="b"/>
            <a:pathLst>
              <a:path w="2649220" h="1684020" extrusionOk="0">
                <a:moveTo>
                  <a:pt x="0" y="280670"/>
                </a:moveTo>
                <a:lnTo>
                  <a:pt x="3673" y="235129"/>
                </a:lnTo>
                <a:lnTo>
                  <a:pt x="14309" y="191934"/>
                </a:lnTo>
                <a:lnTo>
                  <a:pt x="31329" y="151660"/>
                </a:lnTo>
                <a:lnTo>
                  <a:pt x="54154" y="114885"/>
                </a:lnTo>
                <a:lnTo>
                  <a:pt x="82208" y="82184"/>
                </a:lnTo>
                <a:lnTo>
                  <a:pt x="114912" y="54136"/>
                </a:lnTo>
                <a:lnTo>
                  <a:pt x="151688" y="31317"/>
                </a:lnTo>
                <a:lnTo>
                  <a:pt x="191958" y="14303"/>
                </a:lnTo>
                <a:lnTo>
                  <a:pt x="235145" y="3671"/>
                </a:lnTo>
                <a:lnTo>
                  <a:pt x="280669" y="0"/>
                </a:lnTo>
                <a:lnTo>
                  <a:pt x="2368042" y="0"/>
                </a:lnTo>
                <a:lnTo>
                  <a:pt x="2413582" y="3671"/>
                </a:lnTo>
                <a:lnTo>
                  <a:pt x="2456777" y="14303"/>
                </a:lnTo>
                <a:lnTo>
                  <a:pt x="2497051" y="31317"/>
                </a:lnTo>
                <a:lnTo>
                  <a:pt x="2533826" y="54136"/>
                </a:lnTo>
                <a:lnTo>
                  <a:pt x="2566527" y="82184"/>
                </a:lnTo>
                <a:lnTo>
                  <a:pt x="2594575" y="114885"/>
                </a:lnTo>
                <a:lnTo>
                  <a:pt x="2617394" y="151660"/>
                </a:lnTo>
                <a:lnTo>
                  <a:pt x="2634408" y="191934"/>
                </a:lnTo>
                <a:lnTo>
                  <a:pt x="2645040" y="235129"/>
                </a:lnTo>
                <a:lnTo>
                  <a:pt x="2648712" y="280670"/>
                </a:lnTo>
                <a:lnTo>
                  <a:pt x="2648712" y="1403350"/>
                </a:lnTo>
                <a:lnTo>
                  <a:pt x="2645040" y="1448890"/>
                </a:lnTo>
                <a:lnTo>
                  <a:pt x="2634408" y="1492085"/>
                </a:lnTo>
                <a:lnTo>
                  <a:pt x="2617394" y="1532359"/>
                </a:lnTo>
                <a:lnTo>
                  <a:pt x="2594575" y="1569134"/>
                </a:lnTo>
                <a:lnTo>
                  <a:pt x="2566527" y="1601835"/>
                </a:lnTo>
                <a:lnTo>
                  <a:pt x="2533826" y="1629883"/>
                </a:lnTo>
                <a:lnTo>
                  <a:pt x="2497051" y="1652702"/>
                </a:lnTo>
                <a:lnTo>
                  <a:pt x="2456777" y="1669716"/>
                </a:lnTo>
                <a:lnTo>
                  <a:pt x="2413582" y="1680348"/>
                </a:lnTo>
                <a:lnTo>
                  <a:pt x="2368042" y="1684020"/>
                </a:lnTo>
                <a:lnTo>
                  <a:pt x="280669" y="1684020"/>
                </a:lnTo>
                <a:lnTo>
                  <a:pt x="235145" y="1680348"/>
                </a:lnTo>
                <a:lnTo>
                  <a:pt x="191958" y="1669716"/>
                </a:lnTo>
                <a:lnTo>
                  <a:pt x="151688" y="1652702"/>
                </a:lnTo>
                <a:lnTo>
                  <a:pt x="114912" y="1629883"/>
                </a:lnTo>
                <a:lnTo>
                  <a:pt x="82208" y="1601835"/>
                </a:lnTo>
                <a:lnTo>
                  <a:pt x="54154" y="1569134"/>
                </a:lnTo>
                <a:lnTo>
                  <a:pt x="31329" y="1532359"/>
                </a:lnTo>
                <a:lnTo>
                  <a:pt x="14309" y="1492085"/>
                </a:lnTo>
                <a:lnTo>
                  <a:pt x="3673" y="1448890"/>
                </a:lnTo>
                <a:lnTo>
                  <a:pt x="0" y="1403350"/>
                </a:lnTo>
                <a:lnTo>
                  <a:pt x="0" y="28067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28" name="Google Shape;428;p23"/>
          <p:cNvSpPr txBox="1"/>
          <p:nvPr/>
        </p:nvSpPr>
        <p:spPr>
          <a:xfrm>
            <a:off x="2897768" y="4218195"/>
            <a:ext cx="3026833" cy="1242177"/>
          </a:xfrm>
          <a:prstGeom prst="rect">
            <a:avLst/>
          </a:prstGeom>
          <a:noFill/>
          <a:ln>
            <a:noFill/>
          </a:ln>
        </p:spPr>
        <p:txBody>
          <a:bodyPr spcFirstLastPara="1" wrap="square" lIns="0" tIns="52475" rIns="0" bIns="0" anchor="t" anchorCtr="0">
            <a:spAutoFit/>
          </a:bodyPr>
          <a:lstStyle/>
          <a:p>
            <a:pPr marL="16086" marR="6773" lvl="0" indent="0" algn="ctr" rtl="0">
              <a:lnSpc>
                <a:spcPct val="91700"/>
              </a:lnSpc>
              <a:spcBef>
                <a:spcPts val="0"/>
              </a:spcBef>
              <a:spcAft>
                <a:spcPts val="0"/>
              </a:spcAft>
              <a:buNone/>
            </a:pPr>
            <a:r>
              <a:rPr lang="en-US" sz="2800">
                <a:solidFill>
                  <a:srgbClr val="FFFFFF"/>
                </a:solidFill>
                <a:latin typeface="Calibri"/>
                <a:ea typeface="Calibri"/>
                <a:cs typeface="Calibri"/>
                <a:sym typeface="Calibri"/>
              </a:rPr>
              <a:t>Akredite bir Erasmus  Konsorsiyumuna  Katılım </a:t>
            </a:r>
            <a:r>
              <a:rPr lang="en-US" sz="1600">
                <a:solidFill>
                  <a:srgbClr val="FFFFFF"/>
                </a:solidFill>
                <a:latin typeface="Calibri"/>
                <a:ea typeface="Calibri"/>
                <a:cs typeface="Calibri"/>
                <a:sym typeface="Calibri"/>
              </a:rPr>
              <a:t>(başvuru gerektirmez)</a:t>
            </a:r>
            <a:endParaRPr sz="1600">
              <a:solidFill>
                <a:schemeClr val="dk1"/>
              </a:solidFill>
              <a:latin typeface="Calibri"/>
              <a:ea typeface="Calibri"/>
              <a:cs typeface="Calibri"/>
              <a:sym typeface="Calibri"/>
            </a:endParaRPr>
          </a:p>
        </p:txBody>
      </p:sp>
      <p:sp>
        <p:nvSpPr>
          <p:cNvPr id="429" name="Google Shape;429;p23"/>
          <p:cNvSpPr/>
          <p:nvPr/>
        </p:nvSpPr>
        <p:spPr>
          <a:xfrm>
            <a:off x="10071607" y="3817111"/>
            <a:ext cx="3532293" cy="2245360"/>
          </a:xfrm>
          <a:custGeom>
            <a:avLst/>
            <a:gdLst/>
            <a:ahLst/>
            <a:cxnLst/>
            <a:rect l="l" t="t" r="r" b="b"/>
            <a:pathLst>
              <a:path w="2649220" h="1684020" extrusionOk="0">
                <a:moveTo>
                  <a:pt x="2368042" y="0"/>
                </a:moveTo>
                <a:lnTo>
                  <a:pt x="280670" y="0"/>
                </a:lnTo>
                <a:lnTo>
                  <a:pt x="235129" y="3671"/>
                </a:lnTo>
                <a:lnTo>
                  <a:pt x="191934" y="14303"/>
                </a:lnTo>
                <a:lnTo>
                  <a:pt x="151660" y="31317"/>
                </a:lnTo>
                <a:lnTo>
                  <a:pt x="114885" y="54136"/>
                </a:lnTo>
                <a:lnTo>
                  <a:pt x="82184" y="82184"/>
                </a:lnTo>
                <a:lnTo>
                  <a:pt x="54136" y="114885"/>
                </a:lnTo>
                <a:lnTo>
                  <a:pt x="31317" y="151660"/>
                </a:lnTo>
                <a:lnTo>
                  <a:pt x="14303" y="191934"/>
                </a:lnTo>
                <a:lnTo>
                  <a:pt x="3671" y="235129"/>
                </a:lnTo>
                <a:lnTo>
                  <a:pt x="0" y="280669"/>
                </a:lnTo>
                <a:lnTo>
                  <a:pt x="0" y="1403349"/>
                </a:lnTo>
                <a:lnTo>
                  <a:pt x="3671" y="1448890"/>
                </a:lnTo>
                <a:lnTo>
                  <a:pt x="14303" y="1492085"/>
                </a:lnTo>
                <a:lnTo>
                  <a:pt x="31317" y="1532359"/>
                </a:lnTo>
                <a:lnTo>
                  <a:pt x="54136" y="1569134"/>
                </a:lnTo>
                <a:lnTo>
                  <a:pt x="82184" y="1601835"/>
                </a:lnTo>
                <a:lnTo>
                  <a:pt x="114885" y="1629883"/>
                </a:lnTo>
                <a:lnTo>
                  <a:pt x="151660" y="1652702"/>
                </a:lnTo>
                <a:lnTo>
                  <a:pt x="191934" y="1669716"/>
                </a:lnTo>
                <a:lnTo>
                  <a:pt x="235129" y="1680348"/>
                </a:lnTo>
                <a:lnTo>
                  <a:pt x="280670" y="1684020"/>
                </a:lnTo>
                <a:lnTo>
                  <a:pt x="2368042" y="1684020"/>
                </a:lnTo>
                <a:lnTo>
                  <a:pt x="2413582" y="1680348"/>
                </a:lnTo>
                <a:lnTo>
                  <a:pt x="2456777" y="1669716"/>
                </a:lnTo>
                <a:lnTo>
                  <a:pt x="2497051" y="1652702"/>
                </a:lnTo>
                <a:lnTo>
                  <a:pt x="2533826" y="1629883"/>
                </a:lnTo>
                <a:lnTo>
                  <a:pt x="2566527" y="1601835"/>
                </a:lnTo>
                <a:lnTo>
                  <a:pt x="2594575" y="1569134"/>
                </a:lnTo>
                <a:lnTo>
                  <a:pt x="2617394" y="1532359"/>
                </a:lnTo>
                <a:lnTo>
                  <a:pt x="2634408" y="1492085"/>
                </a:lnTo>
                <a:lnTo>
                  <a:pt x="2645040" y="1448890"/>
                </a:lnTo>
                <a:lnTo>
                  <a:pt x="2648712" y="1403349"/>
                </a:lnTo>
                <a:lnTo>
                  <a:pt x="2648712" y="280669"/>
                </a:lnTo>
                <a:lnTo>
                  <a:pt x="2645040" y="235129"/>
                </a:lnTo>
                <a:lnTo>
                  <a:pt x="2634408" y="191934"/>
                </a:lnTo>
                <a:lnTo>
                  <a:pt x="2617394" y="151660"/>
                </a:lnTo>
                <a:lnTo>
                  <a:pt x="2594575" y="114885"/>
                </a:lnTo>
                <a:lnTo>
                  <a:pt x="2566527" y="82184"/>
                </a:lnTo>
                <a:lnTo>
                  <a:pt x="2533826" y="54136"/>
                </a:lnTo>
                <a:lnTo>
                  <a:pt x="2497051" y="31317"/>
                </a:lnTo>
                <a:lnTo>
                  <a:pt x="2456777" y="14303"/>
                </a:lnTo>
                <a:lnTo>
                  <a:pt x="2413582" y="3671"/>
                </a:lnTo>
                <a:lnTo>
                  <a:pt x="2368042"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30" name="Google Shape;430;p23"/>
          <p:cNvSpPr/>
          <p:nvPr/>
        </p:nvSpPr>
        <p:spPr>
          <a:xfrm>
            <a:off x="10071607" y="3817111"/>
            <a:ext cx="3532293" cy="2245360"/>
          </a:xfrm>
          <a:custGeom>
            <a:avLst/>
            <a:gdLst/>
            <a:ahLst/>
            <a:cxnLst/>
            <a:rect l="l" t="t" r="r" b="b"/>
            <a:pathLst>
              <a:path w="2649220" h="1684020" extrusionOk="0">
                <a:moveTo>
                  <a:pt x="0" y="280669"/>
                </a:moveTo>
                <a:lnTo>
                  <a:pt x="3671" y="235129"/>
                </a:lnTo>
                <a:lnTo>
                  <a:pt x="14303" y="191934"/>
                </a:lnTo>
                <a:lnTo>
                  <a:pt x="31317" y="151660"/>
                </a:lnTo>
                <a:lnTo>
                  <a:pt x="54136" y="114885"/>
                </a:lnTo>
                <a:lnTo>
                  <a:pt x="82184" y="82184"/>
                </a:lnTo>
                <a:lnTo>
                  <a:pt x="114885" y="54136"/>
                </a:lnTo>
                <a:lnTo>
                  <a:pt x="151660" y="31317"/>
                </a:lnTo>
                <a:lnTo>
                  <a:pt x="191934" y="14303"/>
                </a:lnTo>
                <a:lnTo>
                  <a:pt x="235129" y="3671"/>
                </a:lnTo>
                <a:lnTo>
                  <a:pt x="280670" y="0"/>
                </a:lnTo>
                <a:lnTo>
                  <a:pt x="2368042" y="0"/>
                </a:lnTo>
                <a:lnTo>
                  <a:pt x="2413582" y="3671"/>
                </a:lnTo>
                <a:lnTo>
                  <a:pt x="2456777" y="14303"/>
                </a:lnTo>
                <a:lnTo>
                  <a:pt x="2497051" y="31317"/>
                </a:lnTo>
                <a:lnTo>
                  <a:pt x="2533826" y="54136"/>
                </a:lnTo>
                <a:lnTo>
                  <a:pt x="2566527" y="82184"/>
                </a:lnTo>
                <a:lnTo>
                  <a:pt x="2594575" y="114885"/>
                </a:lnTo>
                <a:lnTo>
                  <a:pt x="2617394" y="151660"/>
                </a:lnTo>
                <a:lnTo>
                  <a:pt x="2634408" y="191934"/>
                </a:lnTo>
                <a:lnTo>
                  <a:pt x="2645040" y="235129"/>
                </a:lnTo>
                <a:lnTo>
                  <a:pt x="2648712" y="280669"/>
                </a:lnTo>
                <a:lnTo>
                  <a:pt x="2648712" y="1403349"/>
                </a:lnTo>
                <a:lnTo>
                  <a:pt x="2645040" y="1448890"/>
                </a:lnTo>
                <a:lnTo>
                  <a:pt x="2634408" y="1492085"/>
                </a:lnTo>
                <a:lnTo>
                  <a:pt x="2617394" y="1532359"/>
                </a:lnTo>
                <a:lnTo>
                  <a:pt x="2594575" y="1569134"/>
                </a:lnTo>
                <a:lnTo>
                  <a:pt x="2566527" y="1601835"/>
                </a:lnTo>
                <a:lnTo>
                  <a:pt x="2533826" y="1629883"/>
                </a:lnTo>
                <a:lnTo>
                  <a:pt x="2497051" y="1652702"/>
                </a:lnTo>
                <a:lnTo>
                  <a:pt x="2456777" y="1669716"/>
                </a:lnTo>
                <a:lnTo>
                  <a:pt x="2413582" y="1680348"/>
                </a:lnTo>
                <a:lnTo>
                  <a:pt x="2368042" y="1684020"/>
                </a:lnTo>
                <a:lnTo>
                  <a:pt x="280670" y="1684020"/>
                </a:lnTo>
                <a:lnTo>
                  <a:pt x="235129" y="1680348"/>
                </a:lnTo>
                <a:lnTo>
                  <a:pt x="191934" y="1669716"/>
                </a:lnTo>
                <a:lnTo>
                  <a:pt x="151660" y="1652702"/>
                </a:lnTo>
                <a:lnTo>
                  <a:pt x="114885" y="1629883"/>
                </a:lnTo>
                <a:lnTo>
                  <a:pt x="82184" y="1601835"/>
                </a:lnTo>
                <a:lnTo>
                  <a:pt x="54136" y="1569134"/>
                </a:lnTo>
                <a:lnTo>
                  <a:pt x="31317" y="1532359"/>
                </a:lnTo>
                <a:lnTo>
                  <a:pt x="14303" y="1492085"/>
                </a:lnTo>
                <a:lnTo>
                  <a:pt x="3671" y="1448890"/>
                </a:lnTo>
                <a:lnTo>
                  <a:pt x="0" y="1403349"/>
                </a:lnTo>
                <a:lnTo>
                  <a:pt x="0" y="280669"/>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31" name="Google Shape;431;p23"/>
          <p:cNvSpPr txBox="1"/>
          <p:nvPr/>
        </p:nvSpPr>
        <p:spPr>
          <a:xfrm>
            <a:off x="10324254" y="4226730"/>
            <a:ext cx="3026833" cy="1362767"/>
          </a:xfrm>
          <a:prstGeom prst="rect">
            <a:avLst/>
          </a:prstGeom>
          <a:noFill/>
          <a:ln>
            <a:noFill/>
          </a:ln>
        </p:spPr>
        <p:txBody>
          <a:bodyPr spcFirstLastPara="1" wrap="square" lIns="0" tIns="54175" rIns="0" bIns="0" anchor="t" anchorCtr="0">
            <a:spAutoFit/>
          </a:bodyPr>
          <a:lstStyle/>
          <a:p>
            <a:pPr marL="16086" marR="6773" lvl="0" indent="-1693" algn="ctr" rtl="0">
              <a:lnSpc>
                <a:spcPct val="110027"/>
              </a:lnSpc>
              <a:spcBef>
                <a:spcPts val="0"/>
              </a:spcBef>
              <a:spcAft>
                <a:spcPts val="0"/>
              </a:spcAft>
              <a:buNone/>
            </a:pPr>
            <a:r>
              <a:rPr lang="en-US" sz="2533">
                <a:solidFill>
                  <a:srgbClr val="FFFFFF"/>
                </a:solidFill>
                <a:latin typeface="Calibri"/>
                <a:ea typeface="Calibri"/>
                <a:cs typeface="Calibri"/>
                <a:sym typeface="Calibri"/>
              </a:rPr>
              <a:t>Program Ülkelerden  gelecek personel ve  öğrencilere Ev Sahipliği</a:t>
            </a:r>
            <a:endParaRPr sz="2533">
              <a:solidFill>
                <a:schemeClr val="dk1"/>
              </a:solidFill>
              <a:latin typeface="Calibri"/>
              <a:ea typeface="Calibri"/>
              <a:cs typeface="Calibri"/>
              <a:sym typeface="Calibri"/>
            </a:endParaRPr>
          </a:p>
          <a:p>
            <a:pPr marL="0" marR="0" lvl="0" indent="0" algn="ctr" rtl="0">
              <a:lnSpc>
                <a:spcPct val="110812"/>
              </a:lnSpc>
              <a:spcBef>
                <a:spcPts val="0"/>
              </a:spcBef>
              <a:spcAft>
                <a:spcPts val="0"/>
              </a:spcAft>
              <a:buNone/>
            </a:pPr>
            <a:r>
              <a:rPr lang="en-US" sz="1600">
                <a:solidFill>
                  <a:srgbClr val="FFFFFF"/>
                </a:solidFill>
                <a:latin typeface="Calibri"/>
                <a:ea typeface="Calibri"/>
                <a:cs typeface="Calibri"/>
                <a:sym typeface="Calibri"/>
              </a:rPr>
              <a:t>(başvuru gerektirmez)</a:t>
            </a: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ctrTitle"/>
          </p:nvPr>
        </p:nvSpPr>
        <p:spPr>
          <a:xfrm>
            <a:off x="-12931" y="3048000"/>
            <a:ext cx="15693058" cy="1331262"/>
          </a:xfrm>
          <a:prstGeom prst="rect">
            <a:avLst/>
          </a:prstGeom>
          <a:noFill/>
          <a:ln>
            <a:noFill/>
          </a:ln>
        </p:spPr>
        <p:txBody>
          <a:bodyPr spcFirstLastPara="1" wrap="square" lIns="0" tIns="17775" rIns="0" bIns="0" anchor="b" anchorCtr="0">
            <a:spAutoFit/>
          </a:bodyPr>
          <a:lstStyle/>
          <a:p>
            <a:pPr marL="154089" marR="6773" lvl="0" indent="1174296" algn="ctr" rtl="0">
              <a:lnSpc>
                <a:spcPct val="100000"/>
              </a:lnSpc>
              <a:spcBef>
                <a:spcPts val="0"/>
              </a:spcBef>
              <a:spcAft>
                <a:spcPts val="0"/>
              </a:spcAft>
              <a:buClr>
                <a:srgbClr val="C00000"/>
              </a:buClr>
              <a:buSzPts val="4200"/>
              <a:buFont typeface="Calibri"/>
              <a:buNone/>
            </a:pPr>
            <a:r>
              <a:rPr lang="en-US"/>
              <a:t>ANA EYLEM 1 OKUL EĞİTİMİ  ÖĞRENCİ VE PERSONEL HAREKETLİLİĞİ</a:t>
            </a:r>
            <a:endParaRPr/>
          </a:p>
        </p:txBody>
      </p:sp>
      <p:sp>
        <p:nvSpPr>
          <p:cNvPr id="437" name="Google Shape;437;p24"/>
          <p:cNvSpPr txBox="1">
            <a:spLocks noGrp="1"/>
          </p:cNvSpPr>
          <p:nvPr>
            <p:ph type="subTitle" idx="1"/>
          </p:nvPr>
        </p:nvSpPr>
        <p:spPr>
          <a:xfrm>
            <a:off x="-1016000" y="5080000"/>
            <a:ext cx="14020801" cy="1331262"/>
          </a:xfrm>
          <a:prstGeom prst="rect">
            <a:avLst/>
          </a:prstGeom>
          <a:noFill/>
          <a:ln>
            <a:noFill/>
          </a:ln>
        </p:spPr>
        <p:txBody>
          <a:bodyPr spcFirstLastPara="1" wrap="square" lIns="0" tIns="17775" rIns="0" bIns="0" anchor="t" anchorCtr="0">
            <a:spAutoFit/>
          </a:bodyPr>
          <a:lstStyle/>
          <a:p>
            <a:pPr marL="4355991" marR="6773" lvl="0" indent="-4205288" algn="ctr" rtl="0">
              <a:lnSpc>
                <a:spcPct val="100000"/>
              </a:lnSpc>
              <a:spcBef>
                <a:spcPts val="0"/>
              </a:spcBef>
              <a:spcAft>
                <a:spcPts val="0"/>
              </a:spcAft>
              <a:buSzPts val="4200"/>
              <a:buChar char=" "/>
            </a:pPr>
            <a:r>
              <a:rPr lang="en-US"/>
              <a:t>Kısa Dönemli Öğrenci ve Personel Hareketliliği  Projeleri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4673430" y="3722430"/>
            <a:ext cx="8026500" cy="674603"/>
          </a:xfrm>
          <a:prstGeom prst="rect">
            <a:avLst/>
          </a:prstGeom>
          <a:noFill/>
          <a:ln>
            <a:noFill/>
          </a:ln>
        </p:spPr>
        <p:txBody>
          <a:bodyPr spcFirstLastPara="1" wrap="square" lIns="0" tIns="17775" rIns="0" bIns="0" anchor="b" anchorCtr="0">
            <a:spAutoFit/>
          </a:bodyPr>
          <a:lstStyle/>
          <a:p>
            <a:pPr marL="0" lvl="0" indent="0" algn="ctr" rtl="0">
              <a:lnSpc>
                <a:spcPct val="99671"/>
              </a:lnSpc>
              <a:spcBef>
                <a:spcPts val="0"/>
              </a:spcBef>
              <a:spcAft>
                <a:spcPts val="0"/>
              </a:spcAft>
              <a:buClr>
                <a:srgbClr val="C00000"/>
              </a:buClr>
              <a:buSzPts val="4267"/>
              <a:buFont typeface="Calibri"/>
              <a:buNone/>
            </a:pPr>
            <a:endParaRPr sz="4267">
              <a:latin typeface="Calibri"/>
              <a:ea typeface="Calibri"/>
              <a:cs typeface="Calibri"/>
              <a:sym typeface="Calibri"/>
            </a:endParaRPr>
          </a:p>
        </p:txBody>
      </p:sp>
      <p:pic>
        <p:nvPicPr>
          <p:cNvPr id="2" name="Picture 2"/>
          <p:cNvPicPr>
            <a:picLocks noChangeAspect="1" noChangeArrowheads="1"/>
          </p:cNvPicPr>
          <p:nvPr/>
        </p:nvPicPr>
        <p:blipFill>
          <a:blip r:embed="rId3"/>
          <a:srcRect/>
          <a:stretch>
            <a:fillRect/>
          </a:stretch>
        </p:blipFill>
        <p:spPr bwMode="auto">
          <a:xfrm>
            <a:off x="1172817" y="1948071"/>
            <a:ext cx="13934661" cy="596347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p:nvPr/>
        </p:nvSpPr>
        <p:spPr>
          <a:xfrm>
            <a:off x="5776769" y="1619467"/>
            <a:ext cx="5118815" cy="627688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43" name="Google Shape;443;p25"/>
          <p:cNvSpPr txBox="1"/>
          <p:nvPr/>
        </p:nvSpPr>
        <p:spPr>
          <a:xfrm>
            <a:off x="7587148" y="5569372"/>
            <a:ext cx="1496907" cy="1957330"/>
          </a:xfrm>
          <a:prstGeom prst="rect">
            <a:avLst/>
          </a:prstGeom>
          <a:noFill/>
          <a:ln>
            <a:noFill/>
          </a:ln>
        </p:spPr>
        <p:txBody>
          <a:bodyPr spcFirstLastPara="1" wrap="square" lIns="0" tIns="43175" rIns="0" bIns="0" anchor="t" anchorCtr="0">
            <a:spAutoFit/>
          </a:bodyPr>
          <a:lstStyle/>
          <a:p>
            <a:pPr marL="16933" marR="6773" lvl="0" indent="0" algn="ctr" rtl="0">
              <a:lnSpc>
                <a:spcPct val="91600"/>
              </a:lnSpc>
              <a:spcBef>
                <a:spcPts val="0"/>
              </a:spcBef>
              <a:spcAft>
                <a:spcPts val="0"/>
              </a:spcAft>
              <a:buNone/>
            </a:pPr>
            <a:r>
              <a:rPr lang="en-US" sz="2133" b="1">
                <a:solidFill>
                  <a:schemeClr val="dk1"/>
                </a:solidFill>
                <a:latin typeface="Calibri"/>
                <a:ea typeface="Calibri"/>
                <a:cs typeface="Calibri"/>
                <a:sym typeface="Calibri"/>
              </a:rPr>
              <a:t>Kısa Dönemli  Öğrenci ve  Personel</a:t>
            </a:r>
            <a:endParaRPr sz="2133">
              <a:solidFill>
                <a:schemeClr val="dk1"/>
              </a:solidFill>
              <a:latin typeface="Calibri"/>
              <a:ea typeface="Calibri"/>
              <a:cs typeface="Calibri"/>
              <a:sym typeface="Calibri"/>
            </a:endParaRPr>
          </a:p>
          <a:p>
            <a:pPr marL="75351" marR="64345" lvl="0" indent="0" algn="ctr" rtl="0">
              <a:lnSpc>
                <a:spcPct val="110032"/>
              </a:lnSpc>
              <a:spcBef>
                <a:spcPts val="33"/>
              </a:spcBef>
              <a:spcAft>
                <a:spcPts val="0"/>
              </a:spcAft>
              <a:buNone/>
            </a:pPr>
            <a:r>
              <a:rPr lang="en-US" sz="2133" b="1">
                <a:solidFill>
                  <a:schemeClr val="dk1"/>
                </a:solidFill>
                <a:latin typeface="Calibri"/>
                <a:ea typeface="Calibri"/>
                <a:cs typeface="Calibri"/>
                <a:sym typeface="Calibri"/>
              </a:rPr>
              <a:t>Hareketliliği  Projeleri</a:t>
            </a:r>
            <a:endParaRPr sz="2133">
              <a:solidFill>
                <a:schemeClr val="dk1"/>
              </a:solidFill>
              <a:latin typeface="Calibri"/>
              <a:ea typeface="Calibri"/>
              <a:cs typeface="Calibri"/>
              <a:sym typeface="Calibri"/>
            </a:endParaRPr>
          </a:p>
          <a:p>
            <a:pPr marL="2540" marR="0" lvl="0" indent="0" algn="ctr" rtl="0">
              <a:spcBef>
                <a:spcPts val="653"/>
              </a:spcBef>
              <a:spcAft>
                <a:spcPts val="0"/>
              </a:spcAft>
              <a:buNone/>
            </a:pPr>
            <a:r>
              <a:rPr lang="en-US" sz="2133" b="1">
                <a:solidFill>
                  <a:schemeClr val="dk1"/>
                </a:solidFill>
                <a:latin typeface="Calibri"/>
                <a:ea typeface="Calibri"/>
                <a:cs typeface="Calibri"/>
                <a:sym typeface="Calibri"/>
              </a:rPr>
              <a:t>KA122 - SCH</a:t>
            </a:r>
            <a:endParaRPr sz="2133">
              <a:solidFill>
                <a:schemeClr val="dk1"/>
              </a:solidFill>
              <a:latin typeface="Calibri"/>
              <a:ea typeface="Calibri"/>
              <a:cs typeface="Calibri"/>
              <a:sym typeface="Calibri"/>
            </a:endParaRPr>
          </a:p>
        </p:txBody>
      </p:sp>
      <p:sp>
        <p:nvSpPr>
          <p:cNvPr id="444" name="Google Shape;444;p25"/>
          <p:cNvSpPr txBox="1"/>
          <p:nvPr/>
        </p:nvSpPr>
        <p:spPr>
          <a:xfrm>
            <a:off x="6776044" y="2103793"/>
            <a:ext cx="1218353" cy="1109898"/>
          </a:xfrm>
          <a:prstGeom prst="rect">
            <a:avLst/>
          </a:prstGeom>
          <a:noFill/>
          <a:ln>
            <a:noFill/>
          </a:ln>
        </p:spPr>
        <p:txBody>
          <a:bodyPr spcFirstLastPara="1" wrap="square" lIns="0" tIns="93125" rIns="0" bIns="0" anchor="t" anchorCtr="0">
            <a:spAutoFit/>
          </a:bodyPr>
          <a:lstStyle/>
          <a:p>
            <a:pPr marL="3387" marR="0" lvl="0" indent="0" algn="ctr" rtl="0">
              <a:spcBef>
                <a:spcPts val="0"/>
              </a:spcBef>
              <a:spcAft>
                <a:spcPts val="0"/>
              </a:spcAft>
              <a:buNone/>
            </a:pPr>
            <a:r>
              <a:rPr lang="en-US" sz="1867" b="1">
                <a:solidFill>
                  <a:schemeClr val="dk1"/>
                </a:solidFill>
                <a:latin typeface="Calibri"/>
                <a:ea typeface="Calibri"/>
                <a:cs typeface="Calibri"/>
                <a:sym typeface="Calibri"/>
              </a:rPr>
              <a:t>KA101</a:t>
            </a:r>
            <a:endParaRPr sz="1867">
              <a:solidFill>
                <a:schemeClr val="dk1"/>
              </a:solidFill>
              <a:latin typeface="Calibri"/>
              <a:ea typeface="Calibri"/>
              <a:cs typeface="Calibri"/>
              <a:sym typeface="Calibri"/>
            </a:endParaRPr>
          </a:p>
          <a:p>
            <a:pPr marL="0" marR="0" lvl="0" indent="0" algn="ctr" rtl="0">
              <a:spcBef>
                <a:spcPts val="607"/>
              </a:spcBef>
              <a:spcAft>
                <a:spcPts val="0"/>
              </a:spcAft>
              <a:buNone/>
            </a:pPr>
            <a:r>
              <a:rPr lang="en-US" sz="1867" b="1">
                <a:solidFill>
                  <a:schemeClr val="dk1"/>
                </a:solidFill>
                <a:latin typeface="Calibri"/>
                <a:ea typeface="Calibri"/>
                <a:cs typeface="Calibri"/>
                <a:sym typeface="Calibri"/>
              </a:rPr>
              <a:t>Personel</a:t>
            </a:r>
            <a:endParaRPr sz="1867">
              <a:solidFill>
                <a:schemeClr val="dk1"/>
              </a:solidFill>
              <a:latin typeface="Calibri"/>
              <a:ea typeface="Calibri"/>
              <a:cs typeface="Calibri"/>
              <a:sym typeface="Calibri"/>
            </a:endParaRPr>
          </a:p>
          <a:p>
            <a:pPr marL="0" marR="0" lvl="0" indent="0" algn="ctr" rtl="0">
              <a:spcBef>
                <a:spcPts val="612"/>
              </a:spcBef>
              <a:spcAft>
                <a:spcPts val="0"/>
              </a:spcAft>
              <a:buNone/>
            </a:pPr>
            <a:r>
              <a:rPr lang="en-US" sz="1867" b="1">
                <a:solidFill>
                  <a:schemeClr val="dk1"/>
                </a:solidFill>
                <a:latin typeface="Calibri"/>
                <a:ea typeface="Calibri"/>
                <a:cs typeface="Calibri"/>
                <a:sym typeface="Calibri"/>
              </a:rPr>
              <a:t>Hareketliliği</a:t>
            </a:r>
            <a:endParaRPr sz="1867">
              <a:solidFill>
                <a:schemeClr val="dk1"/>
              </a:solidFill>
              <a:latin typeface="Calibri"/>
              <a:ea typeface="Calibri"/>
              <a:cs typeface="Calibri"/>
              <a:sym typeface="Calibri"/>
            </a:endParaRPr>
          </a:p>
        </p:txBody>
      </p:sp>
      <p:sp>
        <p:nvSpPr>
          <p:cNvPr id="445" name="Google Shape;445;p25"/>
          <p:cNvSpPr txBox="1"/>
          <p:nvPr/>
        </p:nvSpPr>
        <p:spPr>
          <a:xfrm>
            <a:off x="8295979" y="2718302"/>
            <a:ext cx="1143000" cy="1533539"/>
          </a:xfrm>
          <a:prstGeom prst="rect">
            <a:avLst/>
          </a:prstGeom>
          <a:noFill/>
          <a:ln>
            <a:noFill/>
          </a:ln>
        </p:spPr>
        <p:txBody>
          <a:bodyPr spcFirstLastPara="1" wrap="square" lIns="0" tIns="93125" rIns="0" bIns="0" anchor="t" anchorCtr="0">
            <a:spAutoFit/>
          </a:bodyPr>
          <a:lstStyle/>
          <a:p>
            <a:pPr marL="253994" marR="0" lvl="0" indent="0" algn="l" rtl="0">
              <a:spcBef>
                <a:spcPts val="0"/>
              </a:spcBef>
              <a:spcAft>
                <a:spcPts val="0"/>
              </a:spcAft>
              <a:buNone/>
            </a:pPr>
            <a:r>
              <a:rPr lang="en-US" sz="1867" b="1">
                <a:solidFill>
                  <a:schemeClr val="dk1"/>
                </a:solidFill>
                <a:latin typeface="Calibri"/>
                <a:ea typeface="Calibri"/>
                <a:cs typeface="Calibri"/>
                <a:sym typeface="Calibri"/>
              </a:rPr>
              <a:t>KA229</a:t>
            </a:r>
            <a:endParaRPr sz="1867">
              <a:solidFill>
                <a:schemeClr val="dk1"/>
              </a:solidFill>
              <a:latin typeface="Calibri"/>
              <a:ea typeface="Calibri"/>
              <a:cs typeface="Calibri"/>
              <a:sym typeface="Calibri"/>
            </a:endParaRPr>
          </a:p>
          <a:p>
            <a:pPr marL="176949" marR="166789" lvl="0" indent="0" algn="ctr" rtl="0">
              <a:lnSpc>
                <a:spcPct val="91500"/>
              </a:lnSpc>
              <a:spcBef>
                <a:spcPts val="800"/>
              </a:spcBef>
              <a:spcAft>
                <a:spcPts val="0"/>
              </a:spcAft>
              <a:buNone/>
            </a:pPr>
            <a:r>
              <a:rPr lang="en-US" sz="1867" b="1">
                <a:solidFill>
                  <a:schemeClr val="dk1"/>
                </a:solidFill>
                <a:latin typeface="Calibri"/>
                <a:ea typeface="Calibri"/>
                <a:cs typeface="Calibri"/>
                <a:sym typeface="Calibri"/>
              </a:rPr>
              <a:t>Okullar  Arası  Değişim</a:t>
            </a:r>
            <a:endParaRPr sz="1867">
              <a:solidFill>
                <a:schemeClr val="dk1"/>
              </a:solidFill>
              <a:latin typeface="Calibri"/>
              <a:ea typeface="Calibri"/>
              <a:cs typeface="Calibri"/>
              <a:sym typeface="Calibri"/>
            </a:endParaRPr>
          </a:p>
          <a:p>
            <a:pPr marL="0" marR="0" lvl="0" indent="0" algn="ctr" rtl="0">
              <a:lnSpc>
                <a:spcPct val="109641"/>
              </a:lnSpc>
              <a:spcBef>
                <a:spcPts val="0"/>
              </a:spcBef>
              <a:spcAft>
                <a:spcPts val="0"/>
              </a:spcAft>
              <a:buNone/>
            </a:pPr>
            <a:r>
              <a:rPr lang="en-US" sz="1867" b="1">
                <a:solidFill>
                  <a:schemeClr val="dk1"/>
                </a:solidFill>
                <a:latin typeface="Calibri"/>
                <a:ea typeface="Calibri"/>
                <a:cs typeface="Calibri"/>
                <a:sym typeface="Calibri"/>
              </a:rPr>
              <a:t>Ortaklıkları</a:t>
            </a:r>
            <a:endParaRPr sz="1867">
              <a:solidFill>
                <a:schemeClr val="dk1"/>
              </a:solidFill>
              <a:latin typeface="Calibri"/>
              <a:ea typeface="Calibri"/>
              <a:cs typeface="Calibri"/>
              <a:sym typeface="Calibri"/>
            </a:endParaRPr>
          </a:p>
        </p:txBody>
      </p:sp>
      <p:sp>
        <p:nvSpPr>
          <p:cNvPr id="446" name="Google Shape;446;p25"/>
          <p:cNvSpPr txBox="1">
            <a:spLocks noGrp="1"/>
          </p:cNvSpPr>
          <p:nvPr>
            <p:ph type="title"/>
          </p:nvPr>
        </p:nvSpPr>
        <p:spPr>
          <a:xfrm>
            <a:off x="6070600" y="285270"/>
            <a:ext cx="8331200" cy="1001983"/>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17375E"/>
              </a:buClr>
              <a:buSzPts val="3200"/>
              <a:buFont typeface="Calibri"/>
              <a:buNone/>
            </a:pPr>
            <a:r>
              <a:rPr lang="en-US" sz="3200">
                <a:solidFill>
                  <a:srgbClr val="17375E"/>
                </a:solidFill>
                <a:latin typeface="Calibri"/>
                <a:ea typeface="Calibri"/>
                <a:cs typeface="Calibri"/>
                <a:sym typeface="Calibri"/>
              </a:rPr>
              <a:t>KA1 faaliyeti artık öğrenci hareketliliklerini de içeriyor !</a:t>
            </a:r>
            <a:endParaRPr sz="32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a:spLocks noGrp="1"/>
          </p:cNvSpPr>
          <p:nvPr>
            <p:ph type="title"/>
          </p:nvPr>
        </p:nvSpPr>
        <p:spPr>
          <a:xfrm>
            <a:off x="6144175" y="133565"/>
            <a:ext cx="6839984" cy="1001983"/>
          </a:xfrm>
          <a:prstGeom prst="rect">
            <a:avLst/>
          </a:prstGeom>
          <a:noFill/>
          <a:ln>
            <a:noFill/>
          </a:ln>
        </p:spPr>
        <p:txBody>
          <a:bodyPr spcFirstLastPara="1" wrap="square" lIns="0" tIns="16925" rIns="0" bIns="0" anchor="b" anchorCtr="0">
            <a:spAutoFit/>
          </a:bodyPr>
          <a:lstStyle/>
          <a:p>
            <a:pPr marL="16933" lvl="0" indent="0" algn="ctr" rtl="0">
              <a:lnSpc>
                <a:spcPct val="100000"/>
              </a:lnSpc>
              <a:spcBef>
                <a:spcPts val="0"/>
              </a:spcBef>
              <a:spcAft>
                <a:spcPts val="0"/>
              </a:spcAft>
              <a:buClr>
                <a:srgbClr val="B61235"/>
              </a:buClr>
              <a:buSzPts val="3200"/>
              <a:buFont typeface="Arial"/>
              <a:buNone/>
            </a:pPr>
            <a:r>
              <a:rPr lang="en-US" sz="3200">
                <a:solidFill>
                  <a:srgbClr val="B61235"/>
                </a:solidFill>
                <a:latin typeface="Arial"/>
                <a:ea typeface="Arial"/>
                <a:cs typeface="Arial"/>
                <a:sym typeface="Arial"/>
              </a:rPr>
              <a:t>Kısa Dönemli Öğrenci ve Personel Hareketliliği Projeleri</a:t>
            </a:r>
            <a:endParaRPr sz="3200">
              <a:latin typeface="Arial"/>
              <a:ea typeface="Arial"/>
              <a:cs typeface="Arial"/>
              <a:sym typeface="Arial"/>
            </a:endParaRPr>
          </a:p>
        </p:txBody>
      </p:sp>
      <p:sp>
        <p:nvSpPr>
          <p:cNvPr id="452" name="Google Shape;452;p26"/>
          <p:cNvSpPr/>
          <p:nvPr/>
        </p:nvSpPr>
        <p:spPr>
          <a:xfrm>
            <a:off x="2454655" y="1200929"/>
            <a:ext cx="11269472" cy="137564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3" name="Google Shape;453;p26"/>
          <p:cNvSpPr/>
          <p:nvPr/>
        </p:nvSpPr>
        <p:spPr>
          <a:xfrm>
            <a:off x="2448560" y="1395967"/>
            <a:ext cx="11249152" cy="103836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4" name="Google Shape;454;p26"/>
          <p:cNvSpPr/>
          <p:nvPr/>
        </p:nvSpPr>
        <p:spPr>
          <a:xfrm>
            <a:off x="2536951" y="1256792"/>
            <a:ext cx="11111653" cy="1217507"/>
          </a:xfrm>
          <a:custGeom>
            <a:avLst/>
            <a:gdLst/>
            <a:ahLst/>
            <a:cxnLst/>
            <a:rect l="l" t="t" r="r" b="b"/>
            <a:pathLst>
              <a:path w="8333740" h="913130" extrusionOk="0">
                <a:moveTo>
                  <a:pt x="8181085" y="0"/>
                </a:moveTo>
                <a:lnTo>
                  <a:pt x="152145" y="0"/>
                </a:lnTo>
                <a:lnTo>
                  <a:pt x="104057" y="7752"/>
                </a:lnTo>
                <a:lnTo>
                  <a:pt x="62292" y="29342"/>
                </a:lnTo>
                <a:lnTo>
                  <a:pt x="29356" y="62270"/>
                </a:lnTo>
                <a:lnTo>
                  <a:pt x="7756" y="104038"/>
                </a:lnTo>
                <a:lnTo>
                  <a:pt x="0" y="152145"/>
                </a:lnTo>
                <a:lnTo>
                  <a:pt x="0" y="760729"/>
                </a:lnTo>
                <a:lnTo>
                  <a:pt x="7756" y="808837"/>
                </a:lnTo>
                <a:lnTo>
                  <a:pt x="29356" y="850605"/>
                </a:lnTo>
                <a:lnTo>
                  <a:pt x="62292" y="883533"/>
                </a:lnTo>
                <a:lnTo>
                  <a:pt x="104057" y="905123"/>
                </a:lnTo>
                <a:lnTo>
                  <a:pt x="152145" y="912876"/>
                </a:lnTo>
                <a:lnTo>
                  <a:pt x="8181085" y="912876"/>
                </a:lnTo>
                <a:lnTo>
                  <a:pt x="8229193" y="905123"/>
                </a:lnTo>
                <a:lnTo>
                  <a:pt x="8270961" y="883533"/>
                </a:lnTo>
                <a:lnTo>
                  <a:pt x="8303889" y="850605"/>
                </a:lnTo>
                <a:lnTo>
                  <a:pt x="8325479" y="808837"/>
                </a:lnTo>
                <a:lnTo>
                  <a:pt x="8333232" y="760729"/>
                </a:lnTo>
                <a:lnTo>
                  <a:pt x="8333232" y="152145"/>
                </a:lnTo>
                <a:lnTo>
                  <a:pt x="8325479" y="104038"/>
                </a:lnTo>
                <a:lnTo>
                  <a:pt x="8303889" y="62270"/>
                </a:lnTo>
                <a:lnTo>
                  <a:pt x="8270961" y="29342"/>
                </a:lnTo>
                <a:lnTo>
                  <a:pt x="8229193" y="7752"/>
                </a:lnTo>
                <a:lnTo>
                  <a:pt x="8181085"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5" name="Google Shape;455;p26"/>
          <p:cNvSpPr/>
          <p:nvPr/>
        </p:nvSpPr>
        <p:spPr>
          <a:xfrm>
            <a:off x="2536951" y="1256792"/>
            <a:ext cx="11111653" cy="1217507"/>
          </a:xfrm>
          <a:custGeom>
            <a:avLst/>
            <a:gdLst/>
            <a:ahLst/>
            <a:cxnLst/>
            <a:rect l="l" t="t" r="r" b="b"/>
            <a:pathLst>
              <a:path w="8333740" h="913130" extrusionOk="0">
                <a:moveTo>
                  <a:pt x="0" y="152145"/>
                </a:moveTo>
                <a:lnTo>
                  <a:pt x="7756" y="104038"/>
                </a:lnTo>
                <a:lnTo>
                  <a:pt x="29356" y="62270"/>
                </a:lnTo>
                <a:lnTo>
                  <a:pt x="62292" y="29342"/>
                </a:lnTo>
                <a:lnTo>
                  <a:pt x="104057" y="7752"/>
                </a:lnTo>
                <a:lnTo>
                  <a:pt x="152145" y="0"/>
                </a:lnTo>
                <a:lnTo>
                  <a:pt x="8181085" y="0"/>
                </a:lnTo>
                <a:lnTo>
                  <a:pt x="8229193" y="7752"/>
                </a:lnTo>
                <a:lnTo>
                  <a:pt x="8270961" y="29342"/>
                </a:lnTo>
                <a:lnTo>
                  <a:pt x="8303889" y="62270"/>
                </a:lnTo>
                <a:lnTo>
                  <a:pt x="8325479" y="104038"/>
                </a:lnTo>
                <a:lnTo>
                  <a:pt x="8333232" y="152145"/>
                </a:lnTo>
                <a:lnTo>
                  <a:pt x="8333232" y="760729"/>
                </a:lnTo>
                <a:lnTo>
                  <a:pt x="8325479" y="808837"/>
                </a:lnTo>
                <a:lnTo>
                  <a:pt x="8303889" y="850605"/>
                </a:lnTo>
                <a:lnTo>
                  <a:pt x="8270961" y="883533"/>
                </a:lnTo>
                <a:lnTo>
                  <a:pt x="8229193" y="905123"/>
                </a:lnTo>
                <a:lnTo>
                  <a:pt x="8181085" y="912876"/>
                </a:lnTo>
                <a:lnTo>
                  <a:pt x="152145" y="912876"/>
                </a:lnTo>
                <a:lnTo>
                  <a:pt x="104057" y="905123"/>
                </a:lnTo>
                <a:lnTo>
                  <a:pt x="62292" y="883533"/>
                </a:lnTo>
                <a:lnTo>
                  <a:pt x="29356" y="850605"/>
                </a:lnTo>
                <a:lnTo>
                  <a:pt x="7756" y="808837"/>
                </a:lnTo>
                <a:lnTo>
                  <a:pt x="0" y="760729"/>
                </a:lnTo>
                <a:lnTo>
                  <a:pt x="0" y="152145"/>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6" name="Google Shape;456;p26"/>
          <p:cNvSpPr txBox="1"/>
          <p:nvPr/>
        </p:nvSpPr>
        <p:spPr>
          <a:xfrm>
            <a:off x="2665307" y="1483021"/>
            <a:ext cx="10754360" cy="695062"/>
          </a:xfrm>
          <a:prstGeom prst="rect">
            <a:avLst/>
          </a:prstGeom>
          <a:noFill/>
          <a:ln>
            <a:noFill/>
          </a:ln>
        </p:spPr>
        <p:txBody>
          <a:bodyPr spcFirstLastPara="1" wrap="square" lIns="0" tIns="53325" rIns="0" bIns="0" anchor="t" anchorCtr="0">
            <a:spAutoFit/>
          </a:bodyPr>
          <a:lstStyle/>
          <a:p>
            <a:pPr marL="16933" marR="6773" lvl="0" indent="0" algn="l" rtl="0">
              <a:lnSpc>
                <a:spcPct val="109395"/>
              </a:lnSpc>
              <a:spcBef>
                <a:spcPts val="0"/>
              </a:spcBef>
              <a:spcAft>
                <a:spcPts val="0"/>
              </a:spcAft>
              <a:buNone/>
            </a:pPr>
            <a:r>
              <a:rPr lang="en-US" sz="2267">
                <a:solidFill>
                  <a:schemeClr val="dk1"/>
                </a:solidFill>
                <a:latin typeface="Calibri"/>
                <a:ea typeface="Calibri"/>
                <a:cs typeface="Calibri"/>
                <a:sym typeface="Calibri"/>
              </a:rPr>
              <a:t>Sınırlı sayıda ve sürede faaliyetler yürütmeyi planlayan ya da Erasmus+ deneyimi olmayan ya  da az olan kurum/kuruluşlar için bir fırsattır.</a:t>
            </a:r>
            <a:endParaRPr sz="2267">
              <a:solidFill>
                <a:schemeClr val="dk1"/>
              </a:solidFill>
              <a:latin typeface="Calibri"/>
              <a:ea typeface="Calibri"/>
              <a:cs typeface="Calibri"/>
              <a:sym typeface="Calibri"/>
            </a:endParaRPr>
          </a:p>
        </p:txBody>
      </p:sp>
      <p:sp>
        <p:nvSpPr>
          <p:cNvPr id="457" name="Google Shape;457;p26"/>
          <p:cNvSpPr/>
          <p:nvPr/>
        </p:nvSpPr>
        <p:spPr>
          <a:xfrm>
            <a:off x="2454655" y="2688319"/>
            <a:ext cx="11269472" cy="117248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8" name="Google Shape;458;p26"/>
          <p:cNvSpPr/>
          <p:nvPr/>
        </p:nvSpPr>
        <p:spPr>
          <a:xfrm>
            <a:off x="2438400" y="2938255"/>
            <a:ext cx="10572496" cy="72340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59" name="Google Shape;459;p26"/>
          <p:cNvSpPr/>
          <p:nvPr/>
        </p:nvSpPr>
        <p:spPr>
          <a:xfrm>
            <a:off x="2536951" y="2744215"/>
            <a:ext cx="11111653" cy="1014307"/>
          </a:xfrm>
          <a:custGeom>
            <a:avLst/>
            <a:gdLst/>
            <a:ahLst/>
            <a:cxnLst/>
            <a:rect l="l" t="t" r="r" b="b"/>
            <a:pathLst>
              <a:path w="8333740" h="760730" extrusionOk="0">
                <a:moveTo>
                  <a:pt x="8206485" y="0"/>
                </a:moveTo>
                <a:lnTo>
                  <a:pt x="126745" y="0"/>
                </a:lnTo>
                <a:lnTo>
                  <a:pt x="77409" y="9963"/>
                </a:lnTo>
                <a:lnTo>
                  <a:pt x="37122" y="37131"/>
                </a:lnTo>
                <a:lnTo>
                  <a:pt x="9959" y="77420"/>
                </a:lnTo>
                <a:lnTo>
                  <a:pt x="0" y="126746"/>
                </a:lnTo>
                <a:lnTo>
                  <a:pt x="0" y="633729"/>
                </a:lnTo>
                <a:lnTo>
                  <a:pt x="9959" y="683055"/>
                </a:lnTo>
                <a:lnTo>
                  <a:pt x="37122" y="723344"/>
                </a:lnTo>
                <a:lnTo>
                  <a:pt x="77409" y="750512"/>
                </a:lnTo>
                <a:lnTo>
                  <a:pt x="126745" y="760476"/>
                </a:lnTo>
                <a:lnTo>
                  <a:pt x="8206485" y="760476"/>
                </a:lnTo>
                <a:lnTo>
                  <a:pt x="8255811" y="750512"/>
                </a:lnTo>
                <a:lnTo>
                  <a:pt x="8296100" y="723344"/>
                </a:lnTo>
                <a:lnTo>
                  <a:pt x="8323268" y="683055"/>
                </a:lnTo>
                <a:lnTo>
                  <a:pt x="8333232" y="633729"/>
                </a:lnTo>
                <a:lnTo>
                  <a:pt x="8333232" y="126746"/>
                </a:lnTo>
                <a:lnTo>
                  <a:pt x="8323268" y="77420"/>
                </a:lnTo>
                <a:lnTo>
                  <a:pt x="8296100" y="37131"/>
                </a:lnTo>
                <a:lnTo>
                  <a:pt x="8255811" y="9963"/>
                </a:lnTo>
                <a:lnTo>
                  <a:pt x="8206485" y="0"/>
                </a:lnTo>
                <a:close/>
              </a:path>
            </a:pathLst>
          </a:custGeom>
          <a:solidFill>
            <a:srgbClr val="46D77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0" name="Google Shape;460;p26"/>
          <p:cNvSpPr/>
          <p:nvPr/>
        </p:nvSpPr>
        <p:spPr>
          <a:xfrm>
            <a:off x="2536951" y="2744215"/>
            <a:ext cx="11111653" cy="1014307"/>
          </a:xfrm>
          <a:custGeom>
            <a:avLst/>
            <a:gdLst/>
            <a:ahLst/>
            <a:cxnLst/>
            <a:rect l="l" t="t" r="r" b="b"/>
            <a:pathLst>
              <a:path w="8333740" h="760730" extrusionOk="0">
                <a:moveTo>
                  <a:pt x="0" y="126746"/>
                </a:moveTo>
                <a:lnTo>
                  <a:pt x="9959" y="77420"/>
                </a:lnTo>
                <a:lnTo>
                  <a:pt x="37122" y="37131"/>
                </a:lnTo>
                <a:lnTo>
                  <a:pt x="77409" y="9963"/>
                </a:lnTo>
                <a:lnTo>
                  <a:pt x="126745" y="0"/>
                </a:lnTo>
                <a:lnTo>
                  <a:pt x="8206485" y="0"/>
                </a:lnTo>
                <a:lnTo>
                  <a:pt x="8255811" y="9963"/>
                </a:lnTo>
                <a:lnTo>
                  <a:pt x="8296100" y="37131"/>
                </a:lnTo>
                <a:lnTo>
                  <a:pt x="8323268" y="77420"/>
                </a:lnTo>
                <a:lnTo>
                  <a:pt x="8333232" y="126746"/>
                </a:lnTo>
                <a:lnTo>
                  <a:pt x="8333232" y="633729"/>
                </a:lnTo>
                <a:lnTo>
                  <a:pt x="8323268" y="683055"/>
                </a:lnTo>
                <a:lnTo>
                  <a:pt x="8296100" y="723344"/>
                </a:lnTo>
                <a:lnTo>
                  <a:pt x="8255811" y="750512"/>
                </a:lnTo>
                <a:lnTo>
                  <a:pt x="8206485" y="760476"/>
                </a:lnTo>
                <a:lnTo>
                  <a:pt x="126745" y="760476"/>
                </a:lnTo>
                <a:lnTo>
                  <a:pt x="77409" y="750512"/>
                </a:lnTo>
                <a:lnTo>
                  <a:pt x="37122" y="723344"/>
                </a:lnTo>
                <a:lnTo>
                  <a:pt x="9959" y="683055"/>
                </a:lnTo>
                <a:lnTo>
                  <a:pt x="0" y="633729"/>
                </a:lnTo>
                <a:lnTo>
                  <a:pt x="0" y="126746"/>
                </a:lnTo>
                <a:close/>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1" name="Google Shape;461;p26"/>
          <p:cNvSpPr/>
          <p:nvPr/>
        </p:nvSpPr>
        <p:spPr>
          <a:xfrm>
            <a:off x="2454655" y="4009135"/>
            <a:ext cx="11269472" cy="2198624"/>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2" name="Google Shape;462;p26"/>
          <p:cNvSpPr/>
          <p:nvPr/>
        </p:nvSpPr>
        <p:spPr>
          <a:xfrm>
            <a:off x="2489200" y="4114801"/>
            <a:ext cx="11198352" cy="2040127"/>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3" name="Google Shape;463;p26"/>
          <p:cNvSpPr/>
          <p:nvPr/>
        </p:nvSpPr>
        <p:spPr>
          <a:xfrm>
            <a:off x="2536951" y="4065015"/>
            <a:ext cx="11111653" cy="2040467"/>
          </a:xfrm>
          <a:custGeom>
            <a:avLst/>
            <a:gdLst/>
            <a:ahLst/>
            <a:cxnLst/>
            <a:rect l="l" t="t" r="r" b="b"/>
            <a:pathLst>
              <a:path w="8333740" h="1530350" extrusionOk="0">
                <a:moveTo>
                  <a:pt x="8078215" y="0"/>
                </a:moveTo>
                <a:lnTo>
                  <a:pt x="255015" y="0"/>
                </a:lnTo>
                <a:lnTo>
                  <a:pt x="209176" y="4108"/>
                </a:lnTo>
                <a:lnTo>
                  <a:pt x="166032" y="15954"/>
                </a:lnTo>
                <a:lnTo>
                  <a:pt x="126303" y="34816"/>
                </a:lnTo>
                <a:lnTo>
                  <a:pt x="90711" y="59976"/>
                </a:lnTo>
                <a:lnTo>
                  <a:pt x="59976" y="90711"/>
                </a:lnTo>
                <a:lnTo>
                  <a:pt x="34816" y="126303"/>
                </a:lnTo>
                <a:lnTo>
                  <a:pt x="15954" y="166032"/>
                </a:lnTo>
                <a:lnTo>
                  <a:pt x="4108" y="209176"/>
                </a:lnTo>
                <a:lnTo>
                  <a:pt x="0" y="255015"/>
                </a:lnTo>
                <a:lnTo>
                  <a:pt x="0" y="1275080"/>
                </a:lnTo>
                <a:lnTo>
                  <a:pt x="4108" y="1320919"/>
                </a:lnTo>
                <a:lnTo>
                  <a:pt x="15954" y="1364063"/>
                </a:lnTo>
                <a:lnTo>
                  <a:pt x="34816" y="1403792"/>
                </a:lnTo>
                <a:lnTo>
                  <a:pt x="59976" y="1439384"/>
                </a:lnTo>
                <a:lnTo>
                  <a:pt x="90711" y="1470119"/>
                </a:lnTo>
                <a:lnTo>
                  <a:pt x="126303" y="1495279"/>
                </a:lnTo>
                <a:lnTo>
                  <a:pt x="166032" y="1514141"/>
                </a:lnTo>
                <a:lnTo>
                  <a:pt x="209176" y="1525987"/>
                </a:lnTo>
                <a:lnTo>
                  <a:pt x="255015" y="1530095"/>
                </a:lnTo>
                <a:lnTo>
                  <a:pt x="8078215" y="1530095"/>
                </a:lnTo>
                <a:lnTo>
                  <a:pt x="8124055" y="1525987"/>
                </a:lnTo>
                <a:lnTo>
                  <a:pt x="8167199" y="1514141"/>
                </a:lnTo>
                <a:lnTo>
                  <a:pt x="8206928" y="1495279"/>
                </a:lnTo>
                <a:lnTo>
                  <a:pt x="8242520" y="1470119"/>
                </a:lnTo>
                <a:lnTo>
                  <a:pt x="8273255" y="1439384"/>
                </a:lnTo>
                <a:lnTo>
                  <a:pt x="8298415" y="1403792"/>
                </a:lnTo>
                <a:lnTo>
                  <a:pt x="8317277" y="1364063"/>
                </a:lnTo>
                <a:lnTo>
                  <a:pt x="8329123" y="1320919"/>
                </a:lnTo>
                <a:lnTo>
                  <a:pt x="8333232" y="1275080"/>
                </a:lnTo>
                <a:lnTo>
                  <a:pt x="8333232" y="255015"/>
                </a:lnTo>
                <a:lnTo>
                  <a:pt x="8329123" y="209176"/>
                </a:lnTo>
                <a:lnTo>
                  <a:pt x="8317277" y="166032"/>
                </a:lnTo>
                <a:lnTo>
                  <a:pt x="8298415" y="126303"/>
                </a:lnTo>
                <a:lnTo>
                  <a:pt x="8273255" y="90711"/>
                </a:lnTo>
                <a:lnTo>
                  <a:pt x="8242520" y="59976"/>
                </a:lnTo>
                <a:lnTo>
                  <a:pt x="8206928" y="34816"/>
                </a:lnTo>
                <a:lnTo>
                  <a:pt x="8167199" y="15954"/>
                </a:lnTo>
                <a:lnTo>
                  <a:pt x="8124055" y="4108"/>
                </a:lnTo>
                <a:lnTo>
                  <a:pt x="8078215" y="0"/>
                </a:lnTo>
                <a:close/>
              </a:path>
            </a:pathLst>
          </a:custGeom>
          <a:solidFill>
            <a:srgbClr val="ACE9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4" name="Google Shape;464;p26"/>
          <p:cNvSpPr/>
          <p:nvPr/>
        </p:nvSpPr>
        <p:spPr>
          <a:xfrm>
            <a:off x="2536951" y="4065015"/>
            <a:ext cx="11111653" cy="2040467"/>
          </a:xfrm>
          <a:custGeom>
            <a:avLst/>
            <a:gdLst/>
            <a:ahLst/>
            <a:cxnLst/>
            <a:rect l="l" t="t" r="r" b="b"/>
            <a:pathLst>
              <a:path w="8333740" h="1530350" extrusionOk="0">
                <a:moveTo>
                  <a:pt x="0" y="255015"/>
                </a:moveTo>
                <a:lnTo>
                  <a:pt x="4108" y="209176"/>
                </a:lnTo>
                <a:lnTo>
                  <a:pt x="15954" y="166032"/>
                </a:lnTo>
                <a:lnTo>
                  <a:pt x="34816" y="126303"/>
                </a:lnTo>
                <a:lnTo>
                  <a:pt x="59976" y="90711"/>
                </a:lnTo>
                <a:lnTo>
                  <a:pt x="90711" y="59976"/>
                </a:lnTo>
                <a:lnTo>
                  <a:pt x="126303" y="34816"/>
                </a:lnTo>
                <a:lnTo>
                  <a:pt x="166032" y="15954"/>
                </a:lnTo>
                <a:lnTo>
                  <a:pt x="209176" y="4108"/>
                </a:lnTo>
                <a:lnTo>
                  <a:pt x="255015" y="0"/>
                </a:lnTo>
                <a:lnTo>
                  <a:pt x="8078215" y="0"/>
                </a:lnTo>
                <a:lnTo>
                  <a:pt x="8124055" y="4108"/>
                </a:lnTo>
                <a:lnTo>
                  <a:pt x="8167199" y="15954"/>
                </a:lnTo>
                <a:lnTo>
                  <a:pt x="8206928" y="34816"/>
                </a:lnTo>
                <a:lnTo>
                  <a:pt x="8242520" y="59976"/>
                </a:lnTo>
                <a:lnTo>
                  <a:pt x="8273255" y="90711"/>
                </a:lnTo>
                <a:lnTo>
                  <a:pt x="8298415" y="126303"/>
                </a:lnTo>
                <a:lnTo>
                  <a:pt x="8317277" y="166032"/>
                </a:lnTo>
                <a:lnTo>
                  <a:pt x="8329123" y="209176"/>
                </a:lnTo>
                <a:lnTo>
                  <a:pt x="8333232" y="255015"/>
                </a:lnTo>
                <a:lnTo>
                  <a:pt x="8333232" y="1275080"/>
                </a:lnTo>
                <a:lnTo>
                  <a:pt x="8329123" y="1320919"/>
                </a:lnTo>
                <a:lnTo>
                  <a:pt x="8317277" y="1364063"/>
                </a:lnTo>
                <a:lnTo>
                  <a:pt x="8298415" y="1403792"/>
                </a:lnTo>
                <a:lnTo>
                  <a:pt x="8273255" y="1439384"/>
                </a:lnTo>
                <a:lnTo>
                  <a:pt x="8242520" y="1470119"/>
                </a:lnTo>
                <a:lnTo>
                  <a:pt x="8206928" y="1495279"/>
                </a:lnTo>
                <a:lnTo>
                  <a:pt x="8167199" y="1514141"/>
                </a:lnTo>
                <a:lnTo>
                  <a:pt x="8124055" y="1525987"/>
                </a:lnTo>
                <a:lnTo>
                  <a:pt x="8078215" y="1530095"/>
                </a:lnTo>
                <a:lnTo>
                  <a:pt x="255015" y="1530095"/>
                </a:lnTo>
                <a:lnTo>
                  <a:pt x="209176" y="1525987"/>
                </a:lnTo>
                <a:lnTo>
                  <a:pt x="166032" y="1514141"/>
                </a:lnTo>
                <a:lnTo>
                  <a:pt x="126303" y="1495279"/>
                </a:lnTo>
                <a:lnTo>
                  <a:pt x="90711" y="1470119"/>
                </a:lnTo>
                <a:lnTo>
                  <a:pt x="59976" y="1439384"/>
                </a:lnTo>
                <a:lnTo>
                  <a:pt x="34816" y="1403792"/>
                </a:lnTo>
                <a:lnTo>
                  <a:pt x="15954" y="1364063"/>
                </a:lnTo>
                <a:lnTo>
                  <a:pt x="4108" y="1320919"/>
                </a:lnTo>
                <a:lnTo>
                  <a:pt x="0" y="1275080"/>
                </a:lnTo>
                <a:lnTo>
                  <a:pt x="0" y="255015"/>
                </a:lnTo>
                <a:close/>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5" name="Google Shape;465;p26"/>
          <p:cNvSpPr/>
          <p:nvPr/>
        </p:nvSpPr>
        <p:spPr>
          <a:xfrm>
            <a:off x="2454655" y="6266687"/>
            <a:ext cx="11269472" cy="1241535"/>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6" name="Google Shape;466;p26"/>
          <p:cNvSpPr/>
          <p:nvPr/>
        </p:nvSpPr>
        <p:spPr>
          <a:xfrm>
            <a:off x="2442463" y="6551151"/>
            <a:ext cx="7705344" cy="72340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7" name="Google Shape;467;p26"/>
          <p:cNvSpPr/>
          <p:nvPr/>
        </p:nvSpPr>
        <p:spPr>
          <a:xfrm>
            <a:off x="2536951" y="6322568"/>
            <a:ext cx="11111653" cy="1083733"/>
          </a:xfrm>
          <a:custGeom>
            <a:avLst/>
            <a:gdLst/>
            <a:ahLst/>
            <a:cxnLst/>
            <a:rect l="l" t="t" r="r" b="b"/>
            <a:pathLst>
              <a:path w="8333740" h="812800" extrusionOk="0">
                <a:moveTo>
                  <a:pt x="8197850" y="0"/>
                </a:moveTo>
                <a:lnTo>
                  <a:pt x="135381" y="0"/>
                </a:lnTo>
                <a:lnTo>
                  <a:pt x="92592" y="6898"/>
                </a:lnTo>
                <a:lnTo>
                  <a:pt x="55429" y="26111"/>
                </a:lnTo>
                <a:lnTo>
                  <a:pt x="26122" y="55412"/>
                </a:lnTo>
                <a:lnTo>
                  <a:pt x="6902" y="92577"/>
                </a:lnTo>
                <a:lnTo>
                  <a:pt x="0" y="135381"/>
                </a:lnTo>
                <a:lnTo>
                  <a:pt x="0" y="676910"/>
                </a:lnTo>
                <a:lnTo>
                  <a:pt x="6902" y="719714"/>
                </a:lnTo>
                <a:lnTo>
                  <a:pt x="26122" y="756879"/>
                </a:lnTo>
                <a:lnTo>
                  <a:pt x="55429" y="786180"/>
                </a:lnTo>
                <a:lnTo>
                  <a:pt x="92592" y="805393"/>
                </a:lnTo>
                <a:lnTo>
                  <a:pt x="135381" y="812292"/>
                </a:lnTo>
                <a:lnTo>
                  <a:pt x="8197850" y="812292"/>
                </a:lnTo>
                <a:lnTo>
                  <a:pt x="8240654" y="805393"/>
                </a:lnTo>
                <a:lnTo>
                  <a:pt x="8277819" y="786180"/>
                </a:lnTo>
                <a:lnTo>
                  <a:pt x="8307120" y="756879"/>
                </a:lnTo>
                <a:lnTo>
                  <a:pt x="8326333" y="719714"/>
                </a:lnTo>
                <a:lnTo>
                  <a:pt x="8333232" y="676910"/>
                </a:lnTo>
                <a:lnTo>
                  <a:pt x="8333232" y="135381"/>
                </a:lnTo>
                <a:lnTo>
                  <a:pt x="8326333" y="92577"/>
                </a:lnTo>
                <a:lnTo>
                  <a:pt x="8307120" y="55412"/>
                </a:lnTo>
                <a:lnTo>
                  <a:pt x="8277819" y="26111"/>
                </a:lnTo>
                <a:lnTo>
                  <a:pt x="8240654" y="6898"/>
                </a:lnTo>
                <a:lnTo>
                  <a:pt x="8197850" y="0"/>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8" name="Google Shape;468;p26"/>
          <p:cNvSpPr/>
          <p:nvPr/>
        </p:nvSpPr>
        <p:spPr>
          <a:xfrm>
            <a:off x="2536951" y="6322568"/>
            <a:ext cx="11111653" cy="1083733"/>
          </a:xfrm>
          <a:custGeom>
            <a:avLst/>
            <a:gdLst/>
            <a:ahLst/>
            <a:cxnLst/>
            <a:rect l="l" t="t" r="r" b="b"/>
            <a:pathLst>
              <a:path w="8333740" h="812800" extrusionOk="0">
                <a:moveTo>
                  <a:pt x="0" y="135381"/>
                </a:moveTo>
                <a:lnTo>
                  <a:pt x="6902" y="92577"/>
                </a:lnTo>
                <a:lnTo>
                  <a:pt x="26122" y="55412"/>
                </a:lnTo>
                <a:lnTo>
                  <a:pt x="55429" y="26111"/>
                </a:lnTo>
                <a:lnTo>
                  <a:pt x="92592" y="6898"/>
                </a:lnTo>
                <a:lnTo>
                  <a:pt x="135381" y="0"/>
                </a:lnTo>
                <a:lnTo>
                  <a:pt x="8197850" y="0"/>
                </a:lnTo>
                <a:lnTo>
                  <a:pt x="8240654" y="6898"/>
                </a:lnTo>
                <a:lnTo>
                  <a:pt x="8277819" y="26111"/>
                </a:lnTo>
                <a:lnTo>
                  <a:pt x="8307120" y="55412"/>
                </a:lnTo>
                <a:lnTo>
                  <a:pt x="8326333" y="92577"/>
                </a:lnTo>
                <a:lnTo>
                  <a:pt x="8333232" y="135381"/>
                </a:lnTo>
                <a:lnTo>
                  <a:pt x="8333232" y="676910"/>
                </a:lnTo>
                <a:lnTo>
                  <a:pt x="8326333" y="719714"/>
                </a:lnTo>
                <a:lnTo>
                  <a:pt x="8307120" y="756879"/>
                </a:lnTo>
                <a:lnTo>
                  <a:pt x="8277819" y="786180"/>
                </a:lnTo>
                <a:lnTo>
                  <a:pt x="8240654" y="805393"/>
                </a:lnTo>
                <a:lnTo>
                  <a:pt x="8197850" y="812292"/>
                </a:lnTo>
                <a:lnTo>
                  <a:pt x="135381" y="812292"/>
                </a:lnTo>
                <a:lnTo>
                  <a:pt x="92592" y="805393"/>
                </a:lnTo>
                <a:lnTo>
                  <a:pt x="55429" y="786180"/>
                </a:lnTo>
                <a:lnTo>
                  <a:pt x="26122" y="756879"/>
                </a:lnTo>
                <a:lnTo>
                  <a:pt x="6902" y="719714"/>
                </a:lnTo>
                <a:lnTo>
                  <a:pt x="0" y="676910"/>
                </a:lnTo>
                <a:lnTo>
                  <a:pt x="0" y="135381"/>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69" name="Google Shape;469;p26"/>
          <p:cNvSpPr txBox="1"/>
          <p:nvPr/>
        </p:nvSpPr>
        <p:spPr>
          <a:xfrm>
            <a:off x="2655146" y="3027002"/>
            <a:ext cx="10821245" cy="3965766"/>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2267">
                <a:solidFill>
                  <a:schemeClr val="dk1"/>
                </a:solidFill>
                <a:latin typeface="Calibri"/>
                <a:ea typeface="Calibri"/>
                <a:cs typeface="Calibri"/>
                <a:sym typeface="Calibri"/>
              </a:rPr>
              <a:t>Okul Eğitimi alanında Erasmus Akreditasyonu olmayan kurum/kuruluşlar için uygundur.</a:t>
            </a:r>
            <a:endParaRPr sz="22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67">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267">
              <a:solidFill>
                <a:schemeClr val="dk1"/>
              </a:solidFill>
              <a:latin typeface="Times New Roman"/>
              <a:ea typeface="Times New Roman"/>
              <a:cs typeface="Times New Roman"/>
              <a:sym typeface="Times New Roman"/>
            </a:endParaRPr>
          </a:p>
          <a:p>
            <a:pPr marL="66885" marR="0" lvl="0" indent="0" algn="l" rtl="0">
              <a:spcBef>
                <a:spcPts val="1320"/>
              </a:spcBef>
              <a:spcAft>
                <a:spcPts val="0"/>
              </a:spcAft>
              <a:buNone/>
            </a:pPr>
            <a:r>
              <a:rPr lang="en-US" sz="2267">
                <a:solidFill>
                  <a:schemeClr val="dk1"/>
                </a:solidFill>
                <a:latin typeface="Calibri"/>
                <a:ea typeface="Calibri"/>
                <a:cs typeface="Calibri"/>
                <a:sym typeface="Calibri"/>
              </a:rPr>
              <a:t>Personel için işbaşı izleme, öğretme görevlendirmesi, kurs ve eğitimler ile</a:t>
            </a:r>
            <a:endParaRPr/>
          </a:p>
          <a:p>
            <a:pPr marL="66885" marR="0" lvl="0" indent="0" algn="l" rtl="0">
              <a:spcBef>
                <a:spcPts val="740"/>
              </a:spcBef>
              <a:spcAft>
                <a:spcPts val="0"/>
              </a:spcAft>
              <a:buNone/>
            </a:pPr>
            <a:r>
              <a:rPr lang="en-US" sz="2267">
                <a:solidFill>
                  <a:schemeClr val="dk1"/>
                </a:solidFill>
                <a:latin typeface="Calibri"/>
                <a:ea typeface="Calibri"/>
                <a:cs typeface="Calibri"/>
                <a:sym typeface="Calibri"/>
              </a:rPr>
              <a:t>Öğrenciler için kısa ve uzun dönemli hareketlilik faaliyetleri ve öğrenci gruplarının değişimi</a:t>
            </a:r>
            <a:endParaRPr/>
          </a:p>
          <a:p>
            <a:pPr marL="66885" marR="0" lvl="0" indent="0" algn="l" rtl="0">
              <a:spcBef>
                <a:spcPts val="740"/>
              </a:spcBef>
              <a:spcAft>
                <a:spcPts val="0"/>
              </a:spcAft>
              <a:buNone/>
            </a:pPr>
            <a:r>
              <a:rPr lang="en-US" sz="2267">
                <a:solidFill>
                  <a:schemeClr val="dk1"/>
                </a:solidFill>
                <a:latin typeface="Calibri"/>
                <a:ea typeface="Calibri"/>
                <a:cs typeface="Calibri"/>
                <a:sym typeface="Calibri"/>
              </a:rPr>
              <a:t>Uzman ev sahipliği, öğretmen ev sahipliği ve hazırlık ziyareti olmak üzere çeşitli faaliyetleri içerebilir.</a:t>
            </a:r>
            <a:endParaRPr sz="22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67">
              <a:solidFill>
                <a:schemeClr val="dk1"/>
              </a:solidFill>
              <a:latin typeface="Times New Roman"/>
              <a:ea typeface="Times New Roman"/>
              <a:cs typeface="Times New Roman"/>
              <a:sym typeface="Times New Roman"/>
            </a:endParaRPr>
          </a:p>
          <a:p>
            <a:pPr marL="0" marR="0" lvl="0" indent="0" algn="l" rtl="0">
              <a:spcBef>
                <a:spcPts val="47"/>
              </a:spcBef>
              <a:spcAft>
                <a:spcPts val="0"/>
              </a:spcAft>
              <a:buNone/>
            </a:pPr>
            <a:endParaRPr sz="3000">
              <a:solidFill>
                <a:schemeClr val="dk1"/>
              </a:solidFill>
              <a:latin typeface="Times New Roman"/>
              <a:ea typeface="Times New Roman"/>
              <a:cs typeface="Times New Roman"/>
              <a:sym typeface="Times New Roman"/>
            </a:endParaRPr>
          </a:p>
          <a:p>
            <a:pPr marL="19472" marR="0" lvl="0" indent="0" algn="l" rtl="0">
              <a:spcBef>
                <a:spcPts val="0"/>
              </a:spcBef>
              <a:spcAft>
                <a:spcPts val="0"/>
              </a:spcAft>
              <a:buNone/>
            </a:pPr>
            <a:r>
              <a:rPr lang="en-US" sz="2267">
                <a:solidFill>
                  <a:schemeClr val="dk1"/>
                </a:solidFill>
                <a:latin typeface="Calibri"/>
                <a:ea typeface="Calibri"/>
                <a:cs typeface="Calibri"/>
                <a:sym typeface="Calibri"/>
              </a:rPr>
              <a:t>Erasmus Kalite Standartlarına uygun bir şekilde yürütülmelidir.</a:t>
            </a:r>
            <a:endParaRPr sz="2267">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7"/>
          <p:cNvSpPr txBox="1">
            <a:spLocks noGrp="1"/>
          </p:cNvSpPr>
          <p:nvPr>
            <p:ph type="title"/>
          </p:nvPr>
        </p:nvSpPr>
        <p:spPr>
          <a:xfrm>
            <a:off x="6966401" y="464231"/>
            <a:ext cx="4394200" cy="674608"/>
          </a:xfrm>
          <a:prstGeom prst="rect">
            <a:avLst/>
          </a:prstGeom>
          <a:noFill/>
          <a:ln>
            <a:noFill/>
          </a:ln>
        </p:spPr>
        <p:txBody>
          <a:bodyPr spcFirstLastPara="1" wrap="square" lIns="0" tIns="17775" rIns="0" bIns="0" anchor="b" anchorCtr="0">
            <a:spAutoFit/>
          </a:bodyPr>
          <a:lstStyle/>
          <a:p>
            <a:pPr marL="16933" lvl="0" indent="0" algn="l" rtl="0">
              <a:lnSpc>
                <a:spcPct val="100000"/>
              </a:lnSpc>
              <a:spcBef>
                <a:spcPts val="0"/>
              </a:spcBef>
              <a:spcAft>
                <a:spcPts val="0"/>
              </a:spcAft>
              <a:buClr>
                <a:srgbClr val="3F3F3F"/>
              </a:buClr>
              <a:buSzPts val="4267"/>
              <a:buFont typeface="Calibri"/>
              <a:buNone/>
            </a:pPr>
            <a:r>
              <a:rPr lang="en-US" sz="4267">
                <a:latin typeface="Calibri"/>
                <a:ea typeface="Calibri"/>
                <a:cs typeface="Calibri"/>
                <a:sym typeface="Calibri"/>
              </a:rPr>
              <a:t>Kimler başvurabilir?</a:t>
            </a:r>
            <a:endParaRPr sz="4267">
              <a:latin typeface="Calibri"/>
              <a:ea typeface="Calibri"/>
              <a:cs typeface="Calibri"/>
              <a:sym typeface="Calibri"/>
            </a:endParaRPr>
          </a:p>
        </p:txBody>
      </p:sp>
      <p:sp>
        <p:nvSpPr>
          <p:cNvPr id="475" name="Google Shape;475;p27"/>
          <p:cNvSpPr txBox="1"/>
          <p:nvPr/>
        </p:nvSpPr>
        <p:spPr>
          <a:xfrm>
            <a:off x="2896897" y="2361712"/>
            <a:ext cx="8139007" cy="3968993"/>
          </a:xfrm>
          <a:prstGeom prst="rect">
            <a:avLst/>
          </a:prstGeom>
          <a:noFill/>
          <a:ln>
            <a:noFill/>
          </a:ln>
        </p:spPr>
        <p:txBody>
          <a:bodyPr spcFirstLastPara="1" wrap="square" lIns="0" tIns="94825" rIns="0" bIns="0" anchor="t" anchorCtr="0">
            <a:spAutoFit/>
          </a:bodyPr>
          <a:lstStyle/>
          <a:p>
            <a:pPr marL="474121" marR="0" lvl="0" indent="-457189"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Tüzel kişiliğe sahip,</a:t>
            </a:r>
            <a:endParaRPr sz="2667">
              <a:solidFill>
                <a:schemeClr val="dk1"/>
              </a:solidFill>
              <a:latin typeface="Calibri"/>
              <a:ea typeface="Calibri"/>
              <a:cs typeface="Calibri"/>
              <a:sym typeface="Calibri"/>
            </a:endParaRPr>
          </a:p>
          <a:p>
            <a:pPr marL="474121" marR="0" lvl="0" indent="-457189" algn="l" rtl="0">
              <a:spcBef>
                <a:spcPts val="224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Okul eğitimi alanında:</a:t>
            </a:r>
            <a:endParaRPr/>
          </a:p>
          <a:p>
            <a:pPr marL="1008355" marR="0" lvl="1" indent="-381837" algn="l" rtl="0">
              <a:spcBef>
                <a:spcPts val="2240"/>
              </a:spcBef>
              <a:spcAft>
                <a:spcPts val="0"/>
              </a:spcAft>
              <a:buClr>
                <a:schemeClr val="dk1"/>
              </a:buClr>
              <a:buSzPts val="2667"/>
              <a:buFont typeface="Arial"/>
              <a:buChar char="–"/>
            </a:pPr>
            <a:r>
              <a:rPr lang="en-US" sz="2667" b="0" i="1" u="none" strike="noStrike" cap="none">
                <a:solidFill>
                  <a:schemeClr val="dk1"/>
                </a:solidFill>
                <a:latin typeface="Calibri"/>
                <a:ea typeface="Calibri"/>
                <a:cs typeface="Calibri"/>
                <a:sym typeface="Calibri"/>
              </a:rPr>
              <a:t>örgün eğitim veren kurum/kuruluşlar ile</a:t>
            </a:r>
            <a:endParaRPr sz="2667" b="0" i="0" u="none" strike="noStrike" cap="none">
              <a:solidFill>
                <a:schemeClr val="dk1"/>
              </a:solidFill>
              <a:latin typeface="Calibri"/>
              <a:ea typeface="Calibri"/>
              <a:cs typeface="Calibri"/>
              <a:sym typeface="Calibri"/>
            </a:endParaRPr>
          </a:p>
          <a:p>
            <a:pPr marL="1008355" marR="0" lvl="1" indent="-381837" algn="l" rtl="0">
              <a:spcBef>
                <a:spcPts val="2247"/>
              </a:spcBef>
              <a:spcAft>
                <a:spcPts val="0"/>
              </a:spcAft>
              <a:buClr>
                <a:schemeClr val="dk1"/>
              </a:buClr>
              <a:buSzPts val="2667"/>
              <a:buFont typeface="Arial"/>
              <a:buChar char="–"/>
            </a:pPr>
            <a:r>
              <a:rPr lang="en-US" sz="2667" b="0" i="1" u="none" strike="noStrike" cap="none">
                <a:solidFill>
                  <a:schemeClr val="dk1"/>
                </a:solidFill>
                <a:latin typeface="Calibri"/>
                <a:ea typeface="Calibri"/>
                <a:cs typeface="Calibri"/>
                <a:sym typeface="Calibri"/>
              </a:rPr>
              <a:t>yerel ve bölgesel kamu yetkilileri,</a:t>
            </a:r>
            <a:endParaRPr sz="2667" b="0" i="0" u="none" strike="noStrike" cap="none">
              <a:solidFill>
                <a:schemeClr val="dk1"/>
              </a:solidFill>
              <a:latin typeface="Calibri"/>
              <a:ea typeface="Calibri"/>
              <a:cs typeface="Calibri"/>
              <a:sym typeface="Calibri"/>
            </a:endParaRPr>
          </a:p>
          <a:p>
            <a:pPr marL="1008355" marR="0" lvl="1" indent="-381837" algn="l" rtl="0">
              <a:spcBef>
                <a:spcPts val="2240"/>
              </a:spcBef>
              <a:spcAft>
                <a:spcPts val="0"/>
              </a:spcAft>
              <a:buClr>
                <a:schemeClr val="dk1"/>
              </a:buClr>
              <a:buSzPts val="2667"/>
              <a:buFont typeface="Arial"/>
              <a:buChar char="–"/>
            </a:pPr>
            <a:r>
              <a:rPr lang="en-US" sz="2667" b="0" i="1" u="none" strike="noStrike" cap="none">
                <a:solidFill>
                  <a:schemeClr val="dk1"/>
                </a:solidFill>
                <a:latin typeface="Calibri"/>
                <a:ea typeface="Calibri"/>
                <a:cs typeface="Calibri"/>
                <a:sym typeface="Calibri"/>
              </a:rPr>
              <a:t>koordinasyondan sorumlu kurum/kuruluşlar ve</a:t>
            </a:r>
            <a:endParaRPr sz="2667" b="0" i="0" u="none" strike="noStrike" cap="none">
              <a:solidFill>
                <a:schemeClr val="dk1"/>
              </a:solidFill>
              <a:latin typeface="Calibri"/>
              <a:ea typeface="Calibri"/>
              <a:cs typeface="Calibri"/>
              <a:sym typeface="Calibri"/>
            </a:endParaRPr>
          </a:p>
          <a:p>
            <a:pPr marL="1008355" marR="0" lvl="1" indent="-381837" algn="l" rtl="0">
              <a:spcBef>
                <a:spcPts val="2240"/>
              </a:spcBef>
              <a:spcAft>
                <a:spcPts val="0"/>
              </a:spcAft>
              <a:buClr>
                <a:schemeClr val="dk1"/>
              </a:buClr>
              <a:buSzPts val="2667"/>
              <a:buFont typeface="Arial"/>
              <a:buChar char="–"/>
            </a:pPr>
            <a:r>
              <a:rPr lang="en-US" sz="2667" b="0" i="1" u="none" strike="noStrike" cap="none">
                <a:solidFill>
                  <a:schemeClr val="dk1"/>
                </a:solidFill>
                <a:latin typeface="Calibri"/>
                <a:ea typeface="Calibri"/>
                <a:cs typeface="Calibri"/>
                <a:sym typeface="Calibri"/>
              </a:rPr>
              <a:t>okul eğitimi alanında görevli diğer kurum/kuruluşlar</a:t>
            </a:r>
            <a:endParaRPr sz="2667" b="0" i="0" u="none" strike="noStrike" cap="none">
              <a:solidFill>
                <a:schemeClr val="dk1"/>
              </a:solidFill>
              <a:latin typeface="Calibri"/>
              <a:ea typeface="Calibri"/>
              <a:cs typeface="Calibri"/>
              <a:sym typeface="Calibri"/>
            </a:endParaRPr>
          </a:p>
        </p:txBody>
      </p:sp>
      <p:sp>
        <p:nvSpPr>
          <p:cNvPr id="476" name="Google Shape;476;p27"/>
          <p:cNvSpPr txBox="1"/>
          <p:nvPr/>
        </p:nvSpPr>
        <p:spPr>
          <a:xfrm>
            <a:off x="8163053" y="6523736"/>
            <a:ext cx="1316567" cy="427532"/>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667">
                <a:solidFill>
                  <a:schemeClr val="dk1"/>
                </a:solidFill>
                <a:latin typeface="Calibri"/>
                <a:ea typeface="Calibri"/>
                <a:cs typeface="Calibri"/>
                <a:sym typeface="Calibri"/>
              </a:rPr>
              <a:t>verdikleri</a:t>
            </a:r>
            <a:endParaRPr sz="2667">
              <a:solidFill>
                <a:schemeClr val="dk1"/>
              </a:solidFill>
              <a:latin typeface="Calibri"/>
              <a:ea typeface="Calibri"/>
              <a:cs typeface="Calibri"/>
              <a:sym typeface="Calibri"/>
            </a:endParaRPr>
          </a:p>
        </p:txBody>
      </p:sp>
      <p:sp>
        <p:nvSpPr>
          <p:cNvPr id="477" name="Google Shape;477;p27"/>
          <p:cNvSpPr txBox="1"/>
          <p:nvPr/>
        </p:nvSpPr>
        <p:spPr>
          <a:xfrm>
            <a:off x="9778492" y="6523736"/>
            <a:ext cx="902547" cy="427532"/>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667">
                <a:solidFill>
                  <a:schemeClr val="dk1"/>
                </a:solidFill>
                <a:latin typeface="Calibri"/>
                <a:ea typeface="Calibri"/>
                <a:cs typeface="Calibri"/>
                <a:sym typeface="Calibri"/>
              </a:rPr>
              <a:t>eğitim</a:t>
            </a:r>
            <a:endParaRPr sz="2667">
              <a:solidFill>
                <a:schemeClr val="dk1"/>
              </a:solidFill>
              <a:latin typeface="Calibri"/>
              <a:ea typeface="Calibri"/>
              <a:cs typeface="Calibri"/>
              <a:sym typeface="Calibri"/>
            </a:endParaRPr>
          </a:p>
        </p:txBody>
      </p:sp>
      <p:sp>
        <p:nvSpPr>
          <p:cNvPr id="478" name="Google Shape;478;p27"/>
          <p:cNvSpPr txBox="1"/>
          <p:nvPr/>
        </p:nvSpPr>
        <p:spPr>
          <a:xfrm>
            <a:off x="10977879" y="6523737"/>
            <a:ext cx="2626360" cy="427532"/>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667">
                <a:solidFill>
                  <a:schemeClr val="dk1"/>
                </a:solidFill>
                <a:latin typeface="Calibri"/>
                <a:ea typeface="Calibri"/>
                <a:cs typeface="Calibri"/>
                <a:sym typeface="Calibri"/>
              </a:rPr>
              <a:t>programlarına	ve</a:t>
            </a:r>
            <a:endParaRPr sz="2667">
              <a:solidFill>
                <a:schemeClr val="dk1"/>
              </a:solidFill>
              <a:latin typeface="Calibri"/>
              <a:ea typeface="Calibri"/>
              <a:cs typeface="Calibri"/>
              <a:sym typeface="Calibri"/>
            </a:endParaRPr>
          </a:p>
        </p:txBody>
      </p:sp>
      <p:sp>
        <p:nvSpPr>
          <p:cNvPr id="479" name="Google Shape;479;p27"/>
          <p:cNvSpPr txBox="1"/>
          <p:nvPr/>
        </p:nvSpPr>
        <p:spPr>
          <a:xfrm>
            <a:off x="2896897" y="6369578"/>
            <a:ext cx="5102860" cy="1184000"/>
          </a:xfrm>
          <a:prstGeom prst="rect">
            <a:avLst/>
          </a:prstGeom>
          <a:noFill/>
          <a:ln>
            <a:noFill/>
          </a:ln>
        </p:spPr>
        <p:txBody>
          <a:bodyPr spcFirstLastPara="1" wrap="square" lIns="0" tIns="16075" rIns="0" bIns="0" anchor="t" anchorCtr="0">
            <a:spAutoFit/>
          </a:bodyPr>
          <a:lstStyle/>
          <a:p>
            <a:pPr marL="474121" marR="6773" lvl="0" indent="-457189" algn="l" rtl="0">
              <a:lnSpc>
                <a:spcPct val="150100"/>
              </a:lnSpc>
              <a:spcBef>
                <a:spcPts val="0"/>
              </a:spcBef>
              <a:spcAft>
                <a:spcPts val="0"/>
              </a:spcAft>
              <a:buClr>
                <a:schemeClr val="dk1"/>
              </a:buClr>
              <a:buSzPts val="2667"/>
              <a:buFont typeface="Noto Sans Symbols"/>
              <a:buChar char="✔"/>
            </a:pPr>
            <a:r>
              <a:rPr lang="en-US" sz="2667">
                <a:solidFill>
                  <a:schemeClr val="dk1"/>
                </a:solidFill>
                <a:latin typeface="Calibri"/>
                <a:ea typeface="Calibri"/>
                <a:cs typeface="Calibri"/>
                <a:sym typeface="Calibri"/>
              </a:rPr>
              <a:t>Kurum/kuruluşların	uygunluğu,  faaliyetlerine göre belirlenecektir.</a:t>
            </a:r>
            <a:endParaRPr sz="2667">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8"/>
          <p:cNvSpPr/>
          <p:nvPr/>
        </p:nvSpPr>
        <p:spPr>
          <a:xfrm>
            <a:off x="2744216" y="1791207"/>
            <a:ext cx="10464800" cy="1239520"/>
          </a:xfrm>
          <a:custGeom>
            <a:avLst/>
            <a:gdLst/>
            <a:ahLst/>
            <a:cxnLst/>
            <a:rect l="l" t="t" r="r" b="b"/>
            <a:pathLst>
              <a:path w="7848600" h="929639" extrusionOk="0">
                <a:moveTo>
                  <a:pt x="0" y="929639"/>
                </a:moveTo>
                <a:lnTo>
                  <a:pt x="7848600" y="929639"/>
                </a:lnTo>
                <a:lnTo>
                  <a:pt x="7848600" y="0"/>
                </a:lnTo>
                <a:lnTo>
                  <a:pt x="0" y="0"/>
                </a:lnTo>
                <a:lnTo>
                  <a:pt x="0" y="929639"/>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85" name="Google Shape;485;p28"/>
          <p:cNvSpPr/>
          <p:nvPr/>
        </p:nvSpPr>
        <p:spPr>
          <a:xfrm>
            <a:off x="3268471" y="1856232"/>
            <a:ext cx="9110133" cy="1076960"/>
          </a:xfrm>
          <a:custGeom>
            <a:avLst/>
            <a:gdLst/>
            <a:ahLst/>
            <a:cxnLst/>
            <a:rect l="l" t="t" r="r" b="b"/>
            <a:pathLst>
              <a:path w="6832600" h="807719" extrusionOk="0">
                <a:moveTo>
                  <a:pt x="6697472" y="0"/>
                </a:moveTo>
                <a:lnTo>
                  <a:pt x="134620" y="0"/>
                </a:lnTo>
                <a:lnTo>
                  <a:pt x="92070" y="6868"/>
                </a:lnTo>
                <a:lnTo>
                  <a:pt x="55116" y="25989"/>
                </a:lnTo>
                <a:lnTo>
                  <a:pt x="25974" y="55138"/>
                </a:lnTo>
                <a:lnTo>
                  <a:pt x="6863" y="92090"/>
                </a:lnTo>
                <a:lnTo>
                  <a:pt x="0" y="134620"/>
                </a:lnTo>
                <a:lnTo>
                  <a:pt x="0" y="673100"/>
                </a:lnTo>
                <a:lnTo>
                  <a:pt x="6863" y="715629"/>
                </a:lnTo>
                <a:lnTo>
                  <a:pt x="25974" y="752581"/>
                </a:lnTo>
                <a:lnTo>
                  <a:pt x="55116" y="781730"/>
                </a:lnTo>
                <a:lnTo>
                  <a:pt x="92070" y="800851"/>
                </a:lnTo>
                <a:lnTo>
                  <a:pt x="134620" y="807720"/>
                </a:lnTo>
                <a:lnTo>
                  <a:pt x="6697472" y="807720"/>
                </a:lnTo>
                <a:lnTo>
                  <a:pt x="6740001" y="800851"/>
                </a:lnTo>
                <a:lnTo>
                  <a:pt x="6776953" y="781730"/>
                </a:lnTo>
                <a:lnTo>
                  <a:pt x="6806102" y="752581"/>
                </a:lnTo>
                <a:lnTo>
                  <a:pt x="6825223" y="715629"/>
                </a:lnTo>
                <a:lnTo>
                  <a:pt x="6832092" y="673100"/>
                </a:lnTo>
                <a:lnTo>
                  <a:pt x="6832092" y="134620"/>
                </a:lnTo>
                <a:lnTo>
                  <a:pt x="6825223" y="92090"/>
                </a:lnTo>
                <a:lnTo>
                  <a:pt x="6806102" y="55138"/>
                </a:lnTo>
                <a:lnTo>
                  <a:pt x="6776953" y="25989"/>
                </a:lnTo>
                <a:lnTo>
                  <a:pt x="6740001" y="6868"/>
                </a:lnTo>
                <a:lnTo>
                  <a:pt x="6697472"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86" name="Google Shape;486;p28"/>
          <p:cNvSpPr/>
          <p:nvPr/>
        </p:nvSpPr>
        <p:spPr>
          <a:xfrm>
            <a:off x="3268471" y="1856232"/>
            <a:ext cx="9110133" cy="1076960"/>
          </a:xfrm>
          <a:custGeom>
            <a:avLst/>
            <a:gdLst/>
            <a:ahLst/>
            <a:cxnLst/>
            <a:rect l="l" t="t" r="r" b="b"/>
            <a:pathLst>
              <a:path w="6832600" h="807719" extrusionOk="0">
                <a:moveTo>
                  <a:pt x="0" y="134620"/>
                </a:moveTo>
                <a:lnTo>
                  <a:pt x="6863" y="92090"/>
                </a:lnTo>
                <a:lnTo>
                  <a:pt x="25974" y="55138"/>
                </a:lnTo>
                <a:lnTo>
                  <a:pt x="55116" y="25989"/>
                </a:lnTo>
                <a:lnTo>
                  <a:pt x="92070" y="6868"/>
                </a:lnTo>
                <a:lnTo>
                  <a:pt x="134620" y="0"/>
                </a:lnTo>
                <a:lnTo>
                  <a:pt x="6697472" y="0"/>
                </a:lnTo>
                <a:lnTo>
                  <a:pt x="6740001" y="6868"/>
                </a:lnTo>
                <a:lnTo>
                  <a:pt x="6776953" y="25989"/>
                </a:lnTo>
                <a:lnTo>
                  <a:pt x="6806102" y="55138"/>
                </a:lnTo>
                <a:lnTo>
                  <a:pt x="6825223" y="92090"/>
                </a:lnTo>
                <a:lnTo>
                  <a:pt x="6832092" y="134620"/>
                </a:lnTo>
                <a:lnTo>
                  <a:pt x="6832092" y="673100"/>
                </a:lnTo>
                <a:lnTo>
                  <a:pt x="6825223" y="715629"/>
                </a:lnTo>
                <a:lnTo>
                  <a:pt x="6806102" y="752581"/>
                </a:lnTo>
                <a:lnTo>
                  <a:pt x="6776953" y="781730"/>
                </a:lnTo>
                <a:lnTo>
                  <a:pt x="6740001" y="800851"/>
                </a:lnTo>
                <a:lnTo>
                  <a:pt x="6697472" y="807720"/>
                </a:lnTo>
                <a:lnTo>
                  <a:pt x="134620" y="807720"/>
                </a:lnTo>
                <a:lnTo>
                  <a:pt x="92070" y="800851"/>
                </a:lnTo>
                <a:lnTo>
                  <a:pt x="55116" y="781730"/>
                </a:lnTo>
                <a:lnTo>
                  <a:pt x="25974" y="752581"/>
                </a:lnTo>
                <a:lnTo>
                  <a:pt x="6863" y="715629"/>
                </a:lnTo>
                <a:lnTo>
                  <a:pt x="0" y="673100"/>
                </a:lnTo>
                <a:lnTo>
                  <a:pt x="0" y="13462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87" name="Google Shape;487;p28"/>
          <p:cNvSpPr txBox="1"/>
          <p:nvPr/>
        </p:nvSpPr>
        <p:spPr>
          <a:xfrm>
            <a:off x="2744216" y="1791207"/>
            <a:ext cx="10464800" cy="778845"/>
          </a:xfrm>
          <a:prstGeom prst="rect">
            <a:avLst/>
          </a:prstGeom>
          <a:noFill/>
          <a:ln w="25900" cap="flat" cmpd="sng">
            <a:solidFill>
              <a:srgbClr val="4AACC5"/>
            </a:solidFill>
            <a:prstDash val="solid"/>
            <a:round/>
            <a:headEnd type="none" w="sm" len="sm"/>
            <a:tailEnd type="none" w="sm" len="sm"/>
          </a:ln>
        </p:spPr>
        <p:txBody>
          <a:bodyPr spcFirstLastPara="1" wrap="square" lIns="0" tIns="9300" rIns="0" bIns="0" anchor="t" anchorCtr="0">
            <a:spAutoFit/>
          </a:bodyPr>
          <a:lstStyle/>
          <a:p>
            <a:pPr marL="0" marR="0" lvl="0" indent="0" algn="l" rtl="0">
              <a:spcBef>
                <a:spcPts val="0"/>
              </a:spcBef>
              <a:spcAft>
                <a:spcPts val="0"/>
              </a:spcAft>
              <a:buNone/>
            </a:pPr>
            <a:endParaRPr sz="2467">
              <a:solidFill>
                <a:schemeClr val="dk1"/>
              </a:solidFill>
              <a:latin typeface="Times New Roman"/>
              <a:ea typeface="Times New Roman"/>
              <a:cs typeface="Times New Roman"/>
              <a:sym typeface="Times New Roman"/>
            </a:endParaRPr>
          </a:p>
          <a:p>
            <a:pPr marL="851725" marR="0" lvl="0" indent="0" algn="l" rtl="0">
              <a:spcBef>
                <a:spcPts val="0"/>
              </a:spcBef>
              <a:spcAft>
                <a:spcPts val="0"/>
              </a:spcAft>
              <a:buNone/>
            </a:pPr>
            <a:r>
              <a:rPr lang="en-US" sz="2533">
                <a:solidFill>
                  <a:schemeClr val="dk1"/>
                </a:solidFill>
                <a:latin typeface="Calibri"/>
                <a:ea typeface="Calibri"/>
                <a:cs typeface="Calibri"/>
                <a:sym typeface="Calibri"/>
              </a:rPr>
              <a:t>Okul öncesi eğitim kurumları, ilkokullar, ortaokullar</a:t>
            </a:r>
            <a:endParaRPr sz="2533">
              <a:solidFill>
                <a:schemeClr val="dk1"/>
              </a:solidFill>
              <a:latin typeface="Calibri"/>
              <a:ea typeface="Calibri"/>
              <a:cs typeface="Calibri"/>
              <a:sym typeface="Calibri"/>
            </a:endParaRPr>
          </a:p>
        </p:txBody>
      </p:sp>
      <p:sp>
        <p:nvSpPr>
          <p:cNvPr id="488" name="Google Shape;488;p28"/>
          <p:cNvSpPr/>
          <p:nvPr/>
        </p:nvSpPr>
        <p:spPr>
          <a:xfrm>
            <a:off x="2744216" y="3382265"/>
            <a:ext cx="10464800" cy="1246292"/>
          </a:xfrm>
          <a:custGeom>
            <a:avLst/>
            <a:gdLst/>
            <a:ahLst/>
            <a:cxnLst/>
            <a:rect l="l" t="t" r="r" b="b"/>
            <a:pathLst>
              <a:path w="7848600" h="934720" extrusionOk="0">
                <a:moveTo>
                  <a:pt x="0" y="934212"/>
                </a:moveTo>
                <a:lnTo>
                  <a:pt x="7848600" y="934212"/>
                </a:lnTo>
                <a:lnTo>
                  <a:pt x="7848600" y="0"/>
                </a:lnTo>
                <a:lnTo>
                  <a:pt x="0" y="0"/>
                </a:lnTo>
                <a:lnTo>
                  <a:pt x="0" y="934212"/>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89" name="Google Shape;489;p28"/>
          <p:cNvSpPr/>
          <p:nvPr/>
        </p:nvSpPr>
        <p:spPr>
          <a:xfrm>
            <a:off x="3268471" y="3447288"/>
            <a:ext cx="9110133" cy="1076960"/>
          </a:xfrm>
          <a:custGeom>
            <a:avLst/>
            <a:gdLst/>
            <a:ahLst/>
            <a:cxnLst/>
            <a:rect l="l" t="t" r="r" b="b"/>
            <a:pathLst>
              <a:path w="6832600" h="807720" extrusionOk="0">
                <a:moveTo>
                  <a:pt x="6697472" y="0"/>
                </a:moveTo>
                <a:lnTo>
                  <a:pt x="134620" y="0"/>
                </a:lnTo>
                <a:lnTo>
                  <a:pt x="92070" y="6868"/>
                </a:lnTo>
                <a:lnTo>
                  <a:pt x="55116" y="25989"/>
                </a:lnTo>
                <a:lnTo>
                  <a:pt x="25974" y="55138"/>
                </a:lnTo>
                <a:lnTo>
                  <a:pt x="6863" y="92090"/>
                </a:lnTo>
                <a:lnTo>
                  <a:pt x="0" y="134620"/>
                </a:lnTo>
                <a:lnTo>
                  <a:pt x="0" y="673100"/>
                </a:lnTo>
                <a:lnTo>
                  <a:pt x="6863" y="715629"/>
                </a:lnTo>
                <a:lnTo>
                  <a:pt x="25974" y="752581"/>
                </a:lnTo>
                <a:lnTo>
                  <a:pt x="55116" y="781730"/>
                </a:lnTo>
                <a:lnTo>
                  <a:pt x="92070" y="800851"/>
                </a:lnTo>
                <a:lnTo>
                  <a:pt x="134620" y="807720"/>
                </a:lnTo>
                <a:lnTo>
                  <a:pt x="6697472" y="807720"/>
                </a:lnTo>
                <a:lnTo>
                  <a:pt x="6740001" y="800851"/>
                </a:lnTo>
                <a:lnTo>
                  <a:pt x="6776953" y="781730"/>
                </a:lnTo>
                <a:lnTo>
                  <a:pt x="6806102" y="752581"/>
                </a:lnTo>
                <a:lnTo>
                  <a:pt x="6825223" y="715629"/>
                </a:lnTo>
                <a:lnTo>
                  <a:pt x="6832092" y="673100"/>
                </a:lnTo>
                <a:lnTo>
                  <a:pt x="6832092" y="134620"/>
                </a:lnTo>
                <a:lnTo>
                  <a:pt x="6825223" y="92090"/>
                </a:lnTo>
                <a:lnTo>
                  <a:pt x="6806102" y="55138"/>
                </a:lnTo>
                <a:lnTo>
                  <a:pt x="6776953" y="25989"/>
                </a:lnTo>
                <a:lnTo>
                  <a:pt x="6740001" y="6868"/>
                </a:lnTo>
                <a:lnTo>
                  <a:pt x="6697472" y="0"/>
                </a:lnTo>
                <a:close/>
              </a:path>
            </a:pathLst>
          </a:custGeom>
          <a:solidFill>
            <a:srgbClr val="46D77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0" name="Google Shape;490;p28"/>
          <p:cNvSpPr/>
          <p:nvPr/>
        </p:nvSpPr>
        <p:spPr>
          <a:xfrm>
            <a:off x="3268471" y="3447288"/>
            <a:ext cx="9110133" cy="1076960"/>
          </a:xfrm>
          <a:custGeom>
            <a:avLst/>
            <a:gdLst/>
            <a:ahLst/>
            <a:cxnLst/>
            <a:rect l="l" t="t" r="r" b="b"/>
            <a:pathLst>
              <a:path w="6832600" h="807720" extrusionOk="0">
                <a:moveTo>
                  <a:pt x="0" y="134620"/>
                </a:moveTo>
                <a:lnTo>
                  <a:pt x="6863" y="92090"/>
                </a:lnTo>
                <a:lnTo>
                  <a:pt x="25974" y="55138"/>
                </a:lnTo>
                <a:lnTo>
                  <a:pt x="55116" y="25989"/>
                </a:lnTo>
                <a:lnTo>
                  <a:pt x="92070" y="6868"/>
                </a:lnTo>
                <a:lnTo>
                  <a:pt x="134620" y="0"/>
                </a:lnTo>
                <a:lnTo>
                  <a:pt x="6697472" y="0"/>
                </a:lnTo>
                <a:lnTo>
                  <a:pt x="6740001" y="6868"/>
                </a:lnTo>
                <a:lnTo>
                  <a:pt x="6776953" y="25989"/>
                </a:lnTo>
                <a:lnTo>
                  <a:pt x="6806102" y="55138"/>
                </a:lnTo>
                <a:lnTo>
                  <a:pt x="6825223" y="92090"/>
                </a:lnTo>
                <a:lnTo>
                  <a:pt x="6832092" y="134620"/>
                </a:lnTo>
                <a:lnTo>
                  <a:pt x="6832092" y="673100"/>
                </a:lnTo>
                <a:lnTo>
                  <a:pt x="6825223" y="715629"/>
                </a:lnTo>
                <a:lnTo>
                  <a:pt x="6806102" y="752581"/>
                </a:lnTo>
                <a:lnTo>
                  <a:pt x="6776953" y="781730"/>
                </a:lnTo>
                <a:lnTo>
                  <a:pt x="6740001" y="800851"/>
                </a:lnTo>
                <a:lnTo>
                  <a:pt x="6697472" y="807720"/>
                </a:lnTo>
                <a:lnTo>
                  <a:pt x="134620" y="807720"/>
                </a:lnTo>
                <a:lnTo>
                  <a:pt x="92070" y="800851"/>
                </a:lnTo>
                <a:lnTo>
                  <a:pt x="55116" y="781730"/>
                </a:lnTo>
                <a:lnTo>
                  <a:pt x="25974" y="752581"/>
                </a:lnTo>
                <a:lnTo>
                  <a:pt x="6863" y="715629"/>
                </a:lnTo>
                <a:lnTo>
                  <a:pt x="0" y="673100"/>
                </a:lnTo>
                <a:lnTo>
                  <a:pt x="0" y="134620"/>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1" name="Google Shape;491;p28"/>
          <p:cNvSpPr txBox="1"/>
          <p:nvPr/>
        </p:nvSpPr>
        <p:spPr>
          <a:xfrm>
            <a:off x="2744216" y="3382265"/>
            <a:ext cx="10464800" cy="954107"/>
          </a:xfrm>
          <a:prstGeom prst="rect">
            <a:avLst/>
          </a:prstGeom>
          <a:noFill/>
          <a:ln w="25900" cap="flat" cmpd="sng">
            <a:solidFill>
              <a:srgbClr val="46D771"/>
            </a:solidFill>
            <a:prstDash val="solid"/>
            <a:round/>
            <a:headEnd type="none" w="sm" len="sm"/>
            <a:tailEnd type="none" w="sm" len="sm"/>
          </a:ln>
        </p:spPr>
        <p:txBody>
          <a:bodyPr spcFirstLastPara="1" wrap="square" lIns="0" tIns="233675" rIns="0" bIns="0" anchor="t" anchorCtr="0">
            <a:spAutoFit/>
          </a:bodyPr>
          <a:lstStyle/>
          <a:p>
            <a:pPr marL="851725" marR="1833834" lvl="0" indent="0" algn="l" rtl="0">
              <a:lnSpc>
                <a:spcPct val="110027"/>
              </a:lnSpc>
              <a:spcBef>
                <a:spcPts val="0"/>
              </a:spcBef>
              <a:spcAft>
                <a:spcPts val="0"/>
              </a:spcAft>
              <a:buNone/>
            </a:pPr>
            <a:r>
              <a:rPr lang="en-US" sz="2533">
                <a:solidFill>
                  <a:schemeClr val="dk1"/>
                </a:solidFill>
                <a:latin typeface="Calibri"/>
                <a:ea typeface="Calibri"/>
                <a:cs typeface="Calibri"/>
                <a:sym typeface="Calibri"/>
              </a:rPr>
              <a:t>Örgün genel ortaöğretim kurumları,</a:t>
            </a:r>
            <a:r>
              <a:rPr lang="en-US" sz="2533" u="sng">
                <a:solidFill>
                  <a:schemeClr val="dk1"/>
                </a:solidFill>
                <a:latin typeface="Calibri"/>
                <a:ea typeface="Calibri"/>
                <a:cs typeface="Calibri"/>
                <a:sym typeface="Calibri"/>
              </a:rPr>
              <a:t> </a:t>
            </a:r>
            <a:r>
              <a:rPr lang="en-US" sz="2533" b="1" u="sng">
                <a:solidFill>
                  <a:schemeClr val="dk1"/>
                </a:solidFill>
                <a:latin typeface="Calibri"/>
                <a:ea typeface="Calibri"/>
                <a:cs typeface="Calibri"/>
                <a:sym typeface="Calibri"/>
              </a:rPr>
              <a:t>genel eğitim müfredatı </a:t>
            </a:r>
            <a:r>
              <a:rPr lang="en-US" sz="2533" b="1">
                <a:solidFill>
                  <a:schemeClr val="dk1"/>
                </a:solidFill>
                <a:latin typeface="Calibri"/>
                <a:ea typeface="Calibri"/>
                <a:cs typeface="Calibri"/>
                <a:sym typeface="Calibri"/>
              </a:rPr>
              <a:t> </a:t>
            </a:r>
            <a:r>
              <a:rPr lang="en-US" sz="2533" b="1" u="sng">
                <a:solidFill>
                  <a:schemeClr val="dk1"/>
                </a:solidFill>
                <a:latin typeface="Calibri"/>
                <a:ea typeface="Calibri"/>
                <a:cs typeface="Calibri"/>
                <a:sym typeface="Calibri"/>
              </a:rPr>
              <a:t>içeren</a:t>
            </a:r>
            <a:r>
              <a:rPr lang="en-US" sz="2533" b="1">
                <a:solidFill>
                  <a:schemeClr val="dk1"/>
                </a:solidFill>
                <a:latin typeface="Calibri"/>
                <a:ea typeface="Calibri"/>
                <a:cs typeface="Calibri"/>
                <a:sym typeface="Calibri"/>
              </a:rPr>
              <a:t> </a:t>
            </a:r>
            <a:r>
              <a:rPr lang="en-US" sz="2533">
                <a:solidFill>
                  <a:schemeClr val="dk1"/>
                </a:solidFill>
                <a:latin typeface="Calibri"/>
                <a:ea typeface="Calibri"/>
                <a:cs typeface="Calibri"/>
                <a:sym typeface="Calibri"/>
              </a:rPr>
              <a:t>örgün mesleki ortaöğretim kurumları</a:t>
            </a:r>
            <a:endParaRPr sz="2533">
              <a:solidFill>
                <a:schemeClr val="dk1"/>
              </a:solidFill>
              <a:latin typeface="Calibri"/>
              <a:ea typeface="Calibri"/>
              <a:cs typeface="Calibri"/>
              <a:sym typeface="Calibri"/>
            </a:endParaRPr>
          </a:p>
        </p:txBody>
      </p:sp>
      <p:sp>
        <p:nvSpPr>
          <p:cNvPr id="492" name="Google Shape;492;p28"/>
          <p:cNvSpPr/>
          <p:nvPr/>
        </p:nvSpPr>
        <p:spPr>
          <a:xfrm>
            <a:off x="2744216" y="4802632"/>
            <a:ext cx="10464800" cy="1288625"/>
          </a:xfrm>
          <a:custGeom>
            <a:avLst/>
            <a:gdLst/>
            <a:ahLst/>
            <a:cxnLst/>
            <a:rect l="l" t="t" r="r" b="b"/>
            <a:pathLst>
              <a:path w="7848600" h="966470" extrusionOk="0">
                <a:moveTo>
                  <a:pt x="0" y="966215"/>
                </a:moveTo>
                <a:lnTo>
                  <a:pt x="7848600" y="966215"/>
                </a:lnTo>
                <a:lnTo>
                  <a:pt x="7848600" y="0"/>
                </a:lnTo>
                <a:lnTo>
                  <a:pt x="0" y="0"/>
                </a:lnTo>
                <a:lnTo>
                  <a:pt x="0" y="966215"/>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3" name="Google Shape;493;p28"/>
          <p:cNvSpPr/>
          <p:nvPr/>
        </p:nvSpPr>
        <p:spPr>
          <a:xfrm>
            <a:off x="3268471" y="5044440"/>
            <a:ext cx="9110133" cy="898313"/>
          </a:xfrm>
          <a:custGeom>
            <a:avLst/>
            <a:gdLst/>
            <a:ahLst/>
            <a:cxnLst/>
            <a:rect l="l" t="t" r="r" b="b"/>
            <a:pathLst>
              <a:path w="6832600" h="673735" extrusionOk="0">
                <a:moveTo>
                  <a:pt x="6719824" y="0"/>
                </a:moveTo>
                <a:lnTo>
                  <a:pt x="112268" y="0"/>
                </a:lnTo>
                <a:lnTo>
                  <a:pt x="68569" y="8826"/>
                </a:lnTo>
                <a:lnTo>
                  <a:pt x="32883" y="32893"/>
                </a:lnTo>
                <a:lnTo>
                  <a:pt x="8822" y="68580"/>
                </a:lnTo>
                <a:lnTo>
                  <a:pt x="0" y="112268"/>
                </a:lnTo>
                <a:lnTo>
                  <a:pt x="0" y="561340"/>
                </a:lnTo>
                <a:lnTo>
                  <a:pt x="8822" y="605028"/>
                </a:lnTo>
                <a:lnTo>
                  <a:pt x="32883" y="640715"/>
                </a:lnTo>
                <a:lnTo>
                  <a:pt x="68569" y="664781"/>
                </a:lnTo>
                <a:lnTo>
                  <a:pt x="112268" y="673608"/>
                </a:lnTo>
                <a:lnTo>
                  <a:pt x="6719824" y="673608"/>
                </a:lnTo>
                <a:lnTo>
                  <a:pt x="6763511" y="664781"/>
                </a:lnTo>
                <a:lnTo>
                  <a:pt x="6799199" y="640715"/>
                </a:lnTo>
                <a:lnTo>
                  <a:pt x="6823265" y="605028"/>
                </a:lnTo>
                <a:lnTo>
                  <a:pt x="6832092" y="561340"/>
                </a:lnTo>
                <a:lnTo>
                  <a:pt x="6832092" y="112268"/>
                </a:lnTo>
                <a:lnTo>
                  <a:pt x="6823265" y="68580"/>
                </a:lnTo>
                <a:lnTo>
                  <a:pt x="6799199" y="32893"/>
                </a:lnTo>
                <a:lnTo>
                  <a:pt x="6763512" y="8826"/>
                </a:lnTo>
                <a:lnTo>
                  <a:pt x="6719824" y="0"/>
                </a:lnTo>
                <a:close/>
              </a:path>
            </a:pathLst>
          </a:custGeom>
          <a:solidFill>
            <a:srgbClr val="ACE9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4" name="Google Shape;494;p28"/>
          <p:cNvSpPr/>
          <p:nvPr/>
        </p:nvSpPr>
        <p:spPr>
          <a:xfrm>
            <a:off x="3268471" y="5044440"/>
            <a:ext cx="9110133" cy="898313"/>
          </a:xfrm>
          <a:custGeom>
            <a:avLst/>
            <a:gdLst/>
            <a:ahLst/>
            <a:cxnLst/>
            <a:rect l="l" t="t" r="r" b="b"/>
            <a:pathLst>
              <a:path w="6832600" h="673735" extrusionOk="0">
                <a:moveTo>
                  <a:pt x="0" y="112268"/>
                </a:moveTo>
                <a:lnTo>
                  <a:pt x="8822" y="68580"/>
                </a:lnTo>
                <a:lnTo>
                  <a:pt x="32883" y="32893"/>
                </a:lnTo>
                <a:lnTo>
                  <a:pt x="68569" y="8826"/>
                </a:lnTo>
                <a:lnTo>
                  <a:pt x="112268" y="0"/>
                </a:lnTo>
                <a:lnTo>
                  <a:pt x="6719824" y="0"/>
                </a:lnTo>
                <a:lnTo>
                  <a:pt x="6763512" y="8826"/>
                </a:lnTo>
                <a:lnTo>
                  <a:pt x="6799199" y="32893"/>
                </a:lnTo>
                <a:lnTo>
                  <a:pt x="6823265" y="68580"/>
                </a:lnTo>
                <a:lnTo>
                  <a:pt x="6832092" y="112268"/>
                </a:lnTo>
                <a:lnTo>
                  <a:pt x="6832092" y="561340"/>
                </a:lnTo>
                <a:lnTo>
                  <a:pt x="6823265" y="605028"/>
                </a:lnTo>
                <a:lnTo>
                  <a:pt x="6799199" y="640715"/>
                </a:lnTo>
                <a:lnTo>
                  <a:pt x="6763511" y="664781"/>
                </a:lnTo>
                <a:lnTo>
                  <a:pt x="6719824" y="673608"/>
                </a:lnTo>
                <a:lnTo>
                  <a:pt x="112268" y="673608"/>
                </a:lnTo>
                <a:lnTo>
                  <a:pt x="68569" y="664781"/>
                </a:lnTo>
                <a:lnTo>
                  <a:pt x="32883" y="640715"/>
                </a:lnTo>
                <a:lnTo>
                  <a:pt x="8822" y="605028"/>
                </a:lnTo>
                <a:lnTo>
                  <a:pt x="0" y="561340"/>
                </a:lnTo>
                <a:lnTo>
                  <a:pt x="0" y="11226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5" name="Google Shape;495;p28"/>
          <p:cNvSpPr txBox="1"/>
          <p:nvPr/>
        </p:nvSpPr>
        <p:spPr>
          <a:xfrm>
            <a:off x="2744216" y="4802631"/>
            <a:ext cx="10464800" cy="873615"/>
          </a:xfrm>
          <a:prstGeom prst="rect">
            <a:avLst/>
          </a:prstGeom>
          <a:noFill/>
          <a:ln w="25900" cap="flat" cmpd="sng">
            <a:solidFill>
              <a:srgbClr val="ACE946"/>
            </a:solidFill>
            <a:prstDash val="solid"/>
            <a:round/>
            <a:headEnd type="none" w="sm" len="sm"/>
            <a:tailEnd type="none" w="sm" len="sm"/>
          </a:ln>
        </p:spPr>
        <p:txBody>
          <a:bodyPr spcFirstLastPara="1" wrap="square" lIns="0" tIns="1675" rIns="0" bIns="0" anchor="t" anchorCtr="0">
            <a:spAutoFit/>
          </a:bodyPr>
          <a:lstStyle/>
          <a:p>
            <a:pPr marL="0" marR="0" lvl="0" indent="0" algn="l" rtl="0">
              <a:spcBef>
                <a:spcPts val="0"/>
              </a:spcBef>
              <a:spcAft>
                <a:spcPts val="0"/>
              </a:spcAft>
              <a:buNone/>
            </a:pPr>
            <a:endParaRPr sz="3133">
              <a:solidFill>
                <a:schemeClr val="dk1"/>
              </a:solidFill>
              <a:latin typeface="Times New Roman"/>
              <a:ea typeface="Times New Roman"/>
              <a:cs typeface="Times New Roman"/>
              <a:sym typeface="Times New Roman"/>
            </a:endParaRPr>
          </a:p>
          <a:p>
            <a:pPr marL="842411" marR="0" lvl="0" indent="0" algn="l" rtl="0">
              <a:spcBef>
                <a:spcPts val="0"/>
              </a:spcBef>
              <a:spcAft>
                <a:spcPts val="0"/>
              </a:spcAft>
              <a:buNone/>
            </a:pPr>
            <a:r>
              <a:rPr lang="en-US" sz="2533">
                <a:solidFill>
                  <a:schemeClr val="dk1"/>
                </a:solidFill>
                <a:latin typeface="Calibri"/>
                <a:ea typeface="Calibri"/>
                <a:cs typeface="Calibri"/>
                <a:sym typeface="Calibri"/>
              </a:rPr>
              <a:t>İl/İlçe Milli Eğitim Müdürlükleri</a:t>
            </a:r>
            <a:endParaRPr sz="2533">
              <a:solidFill>
                <a:schemeClr val="dk1"/>
              </a:solidFill>
              <a:latin typeface="Calibri"/>
              <a:ea typeface="Calibri"/>
              <a:cs typeface="Calibri"/>
              <a:sym typeface="Calibri"/>
            </a:endParaRPr>
          </a:p>
        </p:txBody>
      </p:sp>
      <p:sp>
        <p:nvSpPr>
          <p:cNvPr id="496" name="Google Shape;496;p28"/>
          <p:cNvSpPr/>
          <p:nvPr/>
        </p:nvSpPr>
        <p:spPr>
          <a:xfrm>
            <a:off x="2744216" y="6401815"/>
            <a:ext cx="10464800" cy="1201420"/>
          </a:xfrm>
          <a:custGeom>
            <a:avLst/>
            <a:gdLst/>
            <a:ahLst/>
            <a:cxnLst/>
            <a:rect l="l" t="t" r="r" b="b"/>
            <a:pathLst>
              <a:path w="7848600" h="901064" extrusionOk="0">
                <a:moveTo>
                  <a:pt x="0" y="900684"/>
                </a:moveTo>
                <a:lnTo>
                  <a:pt x="7848600" y="900684"/>
                </a:lnTo>
                <a:lnTo>
                  <a:pt x="7848600" y="0"/>
                </a:lnTo>
                <a:lnTo>
                  <a:pt x="0" y="0"/>
                </a:lnTo>
                <a:lnTo>
                  <a:pt x="0" y="900684"/>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7" name="Google Shape;497;p28"/>
          <p:cNvSpPr/>
          <p:nvPr/>
        </p:nvSpPr>
        <p:spPr>
          <a:xfrm>
            <a:off x="3268471" y="6507479"/>
            <a:ext cx="9110133" cy="1036320"/>
          </a:xfrm>
          <a:custGeom>
            <a:avLst/>
            <a:gdLst/>
            <a:ahLst/>
            <a:cxnLst/>
            <a:rect l="l" t="t" r="r" b="b"/>
            <a:pathLst>
              <a:path w="6832600" h="777239" extrusionOk="0">
                <a:moveTo>
                  <a:pt x="6702552" y="0"/>
                </a:moveTo>
                <a:lnTo>
                  <a:pt x="129540" y="0"/>
                </a:lnTo>
                <a:lnTo>
                  <a:pt x="79118" y="10185"/>
                </a:lnTo>
                <a:lnTo>
                  <a:pt x="37942" y="37957"/>
                </a:lnTo>
                <a:lnTo>
                  <a:pt x="10180" y="79134"/>
                </a:lnTo>
                <a:lnTo>
                  <a:pt x="0" y="129539"/>
                </a:lnTo>
                <a:lnTo>
                  <a:pt x="0" y="647699"/>
                </a:lnTo>
                <a:lnTo>
                  <a:pt x="10180" y="698121"/>
                </a:lnTo>
                <a:lnTo>
                  <a:pt x="37942" y="739297"/>
                </a:lnTo>
                <a:lnTo>
                  <a:pt x="79118" y="767059"/>
                </a:lnTo>
                <a:lnTo>
                  <a:pt x="129540" y="777239"/>
                </a:lnTo>
                <a:lnTo>
                  <a:pt x="6702552" y="777239"/>
                </a:lnTo>
                <a:lnTo>
                  <a:pt x="6752957" y="767059"/>
                </a:lnTo>
                <a:lnTo>
                  <a:pt x="6794134" y="739297"/>
                </a:lnTo>
                <a:lnTo>
                  <a:pt x="6821906" y="698121"/>
                </a:lnTo>
                <a:lnTo>
                  <a:pt x="6832092" y="647699"/>
                </a:lnTo>
                <a:lnTo>
                  <a:pt x="6832092" y="129539"/>
                </a:lnTo>
                <a:lnTo>
                  <a:pt x="6821906" y="79134"/>
                </a:lnTo>
                <a:lnTo>
                  <a:pt x="6794134" y="37957"/>
                </a:lnTo>
                <a:lnTo>
                  <a:pt x="6752957" y="10185"/>
                </a:lnTo>
                <a:lnTo>
                  <a:pt x="6702552" y="0"/>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8" name="Google Shape;498;p28"/>
          <p:cNvSpPr/>
          <p:nvPr/>
        </p:nvSpPr>
        <p:spPr>
          <a:xfrm>
            <a:off x="3268471" y="6507479"/>
            <a:ext cx="9110133" cy="1036320"/>
          </a:xfrm>
          <a:custGeom>
            <a:avLst/>
            <a:gdLst/>
            <a:ahLst/>
            <a:cxnLst/>
            <a:rect l="l" t="t" r="r" b="b"/>
            <a:pathLst>
              <a:path w="6832600" h="777239" extrusionOk="0">
                <a:moveTo>
                  <a:pt x="0" y="129539"/>
                </a:moveTo>
                <a:lnTo>
                  <a:pt x="10180" y="79134"/>
                </a:lnTo>
                <a:lnTo>
                  <a:pt x="37942" y="37957"/>
                </a:lnTo>
                <a:lnTo>
                  <a:pt x="79118" y="10185"/>
                </a:lnTo>
                <a:lnTo>
                  <a:pt x="129540" y="0"/>
                </a:lnTo>
                <a:lnTo>
                  <a:pt x="6702552" y="0"/>
                </a:lnTo>
                <a:lnTo>
                  <a:pt x="6752957" y="10185"/>
                </a:lnTo>
                <a:lnTo>
                  <a:pt x="6794134" y="37957"/>
                </a:lnTo>
                <a:lnTo>
                  <a:pt x="6821906" y="79134"/>
                </a:lnTo>
                <a:lnTo>
                  <a:pt x="6832092" y="129539"/>
                </a:lnTo>
                <a:lnTo>
                  <a:pt x="6832092" y="647699"/>
                </a:lnTo>
                <a:lnTo>
                  <a:pt x="6821906" y="698121"/>
                </a:lnTo>
                <a:lnTo>
                  <a:pt x="6794134" y="739297"/>
                </a:lnTo>
                <a:lnTo>
                  <a:pt x="6752957" y="767059"/>
                </a:lnTo>
                <a:lnTo>
                  <a:pt x="6702552" y="777239"/>
                </a:lnTo>
                <a:lnTo>
                  <a:pt x="129540" y="777239"/>
                </a:lnTo>
                <a:lnTo>
                  <a:pt x="79118" y="767059"/>
                </a:lnTo>
                <a:lnTo>
                  <a:pt x="37942" y="739297"/>
                </a:lnTo>
                <a:lnTo>
                  <a:pt x="10180" y="698121"/>
                </a:lnTo>
                <a:lnTo>
                  <a:pt x="0" y="647699"/>
                </a:lnTo>
                <a:lnTo>
                  <a:pt x="0" y="129539"/>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499" name="Google Shape;499;p28"/>
          <p:cNvSpPr txBox="1"/>
          <p:nvPr/>
        </p:nvSpPr>
        <p:spPr>
          <a:xfrm>
            <a:off x="2744216" y="6401815"/>
            <a:ext cx="10464800" cy="802784"/>
          </a:xfrm>
          <a:prstGeom prst="rect">
            <a:avLst/>
          </a:prstGeom>
          <a:noFill/>
          <a:ln w="25900" cap="flat" cmpd="sng">
            <a:solidFill>
              <a:srgbClr val="F79546"/>
            </a:solidFill>
            <a:prstDash val="solid"/>
            <a:round/>
            <a:headEnd type="none" w="sm" len="sm"/>
            <a:tailEnd type="none" w="sm" len="sm"/>
          </a:ln>
        </p:spPr>
        <p:txBody>
          <a:bodyPr spcFirstLastPara="1" wrap="square" lIns="0" tIns="2525" rIns="0" bIns="0" anchor="t" anchorCtr="0">
            <a:spAutoFit/>
          </a:bodyPr>
          <a:lstStyle/>
          <a:p>
            <a:pPr marL="0" marR="0" lvl="0" indent="0" algn="l" rtl="0">
              <a:spcBef>
                <a:spcPts val="0"/>
              </a:spcBef>
              <a:spcAft>
                <a:spcPts val="0"/>
              </a:spcAft>
              <a:buNone/>
            </a:pPr>
            <a:endParaRPr sz="2667">
              <a:solidFill>
                <a:schemeClr val="dk1"/>
              </a:solidFill>
              <a:latin typeface="Times New Roman"/>
              <a:ea typeface="Times New Roman"/>
              <a:cs typeface="Times New Roman"/>
              <a:sym typeface="Times New Roman"/>
            </a:endParaRPr>
          </a:p>
          <a:p>
            <a:pPr marL="849185" marR="0" lvl="0" indent="0" algn="l" rtl="0">
              <a:spcBef>
                <a:spcPts val="0"/>
              </a:spcBef>
              <a:spcAft>
                <a:spcPts val="0"/>
              </a:spcAft>
              <a:buNone/>
            </a:pPr>
            <a:r>
              <a:rPr lang="en-US" sz="2533">
                <a:solidFill>
                  <a:schemeClr val="dk1"/>
                </a:solidFill>
                <a:latin typeface="Calibri"/>
                <a:ea typeface="Calibri"/>
                <a:cs typeface="Calibri"/>
                <a:sym typeface="Calibri"/>
              </a:rPr>
              <a:t>MEB okul eğitimi alanındaki ilgili Genel Müdürlükleri</a:t>
            </a:r>
            <a:endParaRPr sz="2533">
              <a:solidFill>
                <a:schemeClr val="dk1"/>
              </a:solidFill>
              <a:latin typeface="Calibri"/>
              <a:ea typeface="Calibri"/>
              <a:cs typeface="Calibri"/>
              <a:sym typeface="Calibri"/>
            </a:endParaRPr>
          </a:p>
        </p:txBody>
      </p:sp>
      <p:sp>
        <p:nvSpPr>
          <p:cNvPr id="500" name="Google Shape;500;p28"/>
          <p:cNvSpPr txBox="1">
            <a:spLocks noGrp="1"/>
          </p:cNvSpPr>
          <p:nvPr>
            <p:ph type="title"/>
          </p:nvPr>
        </p:nvSpPr>
        <p:spPr>
          <a:xfrm>
            <a:off x="6807200" y="285348"/>
            <a:ext cx="4775200" cy="1125094"/>
          </a:xfrm>
          <a:prstGeom prst="rect">
            <a:avLst/>
          </a:prstGeom>
          <a:noFill/>
          <a:ln>
            <a:noFill/>
          </a:ln>
        </p:spPr>
        <p:txBody>
          <a:bodyPr spcFirstLastPara="1" wrap="square" lIns="0" tIns="16925" rIns="0" bIns="0" anchor="b" anchorCtr="0">
            <a:spAutoFit/>
          </a:bodyPr>
          <a:lstStyle/>
          <a:p>
            <a:pPr marL="16933" marR="677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Kimler başvurabilir?  (Kurum türlerine göre)</a:t>
            </a:r>
            <a:endParaRPr sz="36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9"/>
          <p:cNvSpPr txBox="1">
            <a:spLocks noGrp="1"/>
          </p:cNvSpPr>
          <p:nvPr>
            <p:ph type="title"/>
          </p:nvPr>
        </p:nvSpPr>
        <p:spPr>
          <a:xfrm>
            <a:off x="7238044" y="505069"/>
            <a:ext cx="3591560"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Kimler Katılabilir?</a:t>
            </a:r>
            <a:endParaRPr sz="3600">
              <a:latin typeface="Arial"/>
              <a:ea typeface="Arial"/>
              <a:cs typeface="Arial"/>
              <a:sym typeface="Arial"/>
            </a:endParaRPr>
          </a:p>
        </p:txBody>
      </p:sp>
      <p:sp>
        <p:nvSpPr>
          <p:cNvPr id="506" name="Google Shape;506;p29"/>
          <p:cNvSpPr txBox="1"/>
          <p:nvPr/>
        </p:nvSpPr>
        <p:spPr>
          <a:xfrm>
            <a:off x="8640571" y="2464985"/>
            <a:ext cx="3567853" cy="1762342"/>
          </a:xfrm>
          <a:prstGeom prst="rect">
            <a:avLst/>
          </a:prstGeom>
          <a:noFill/>
          <a:ln>
            <a:noFill/>
          </a:ln>
        </p:spPr>
        <p:txBody>
          <a:bodyPr spcFirstLastPara="1" wrap="square" lIns="0" tIns="17775" rIns="0" bIns="0" anchor="t" anchorCtr="0">
            <a:spAutoFit/>
          </a:bodyPr>
          <a:lstStyle/>
          <a:p>
            <a:pPr marL="474121" marR="6773" lvl="0" indent="-457189" algn="l" rtl="0">
              <a:spcBef>
                <a:spcPts val="0"/>
              </a:spcBef>
              <a:spcAft>
                <a:spcPts val="0"/>
              </a:spcAft>
              <a:buClr>
                <a:schemeClr val="dk1"/>
              </a:buClr>
              <a:buSzPts val="3401"/>
              <a:buFont typeface="Noto Sans Symbols"/>
              <a:buChar char="⮚"/>
            </a:pPr>
            <a:r>
              <a:rPr lang="en-US" sz="2267">
                <a:solidFill>
                  <a:schemeClr val="dk1"/>
                </a:solidFill>
                <a:latin typeface="Calibri"/>
                <a:ea typeface="Calibri"/>
                <a:cs typeface="Calibri"/>
                <a:sym typeface="Calibri"/>
              </a:rPr>
              <a:t>Bireysel katılımcıların, ilgili  kurumda çalışıyor ya da  kayıtlı olarak öğrenim  görüyor olmaları  gerekmektedir.</a:t>
            </a:r>
            <a:endParaRPr sz="2267">
              <a:solidFill>
                <a:schemeClr val="dk1"/>
              </a:solidFill>
              <a:latin typeface="Calibri"/>
              <a:ea typeface="Calibri"/>
              <a:cs typeface="Calibri"/>
              <a:sym typeface="Calibri"/>
            </a:endParaRPr>
          </a:p>
        </p:txBody>
      </p:sp>
      <p:sp>
        <p:nvSpPr>
          <p:cNvPr id="507" name="Google Shape;507;p29"/>
          <p:cNvSpPr txBox="1"/>
          <p:nvPr/>
        </p:nvSpPr>
        <p:spPr>
          <a:xfrm>
            <a:off x="8640571" y="4676139"/>
            <a:ext cx="3481493" cy="1762342"/>
          </a:xfrm>
          <a:prstGeom prst="rect">
            <a:avLst/>
          </a:prstGeom>
          <a:noFill/>
          <a:ln>
            <a:noFill/>
          </a:ln>
        </p:spPr>
        <p:txBody>
          <a:bodyPr spcFirstLastPara="1" wrap="square" lIns="0" tIns="17775" rIns="0" bIns="0" anchor="t" anchorCtr="0">
            <a:spAutoFit/>
          </a:bodyPr>
          <a:lstStyle/>
          <a:p>
            <a:pPr marL="474121" marR="6773" lvl="0" indent="-457189" algn="l" rtl="0">
              <a:spcBef>
                <a:spcPts val="0"/>
              </a:spcBef>
              <a:spcAft>
                <a:spcPts val="0"/>
              </a:spcAft>
              <a:buClr>
                <a:schemeClr val="dk1"/>
              </a:buClr>
              <a:buSzPts val="3401"/>
              <a:buFont typeface="Noto Sans Symbols"/>
              <a:buChar char="⮚"/>
            </a:pPr>
            <a:r>
              <a:rPr lang="en-US" sz="2267">
                <a:solidFill>
                  <a:schemeClr val="dk1"/>
                </a:solidFill>
                <a:latin typeface="Calibri"/>
                <a:ea typeface="Calibri"/>
                <a:cs typeface="Calibri"/>
                <a:sym typeface="Calibri"/>
              </a:rPr>
              <a:t>Hareketliliklere azami 30  katılımcı dahil edilebilir.  Hazırlık ziyaretleri ve  refakatçiler bu kısıta dahil  değildir.</a:t>
            </a:r>
            <a:endParaRPr sz="2267">
              <a:solidFill>
                <a:schemeClr val="dk1"/>
              </a:solidFill>
              <a:latin typeface="Calibri"/>
              <a:ea typeface="Calibri"/>
              <a:cs typeface="Calibri"/>
              <a:sym typeface="Calibri"/>
            </a:endParaRPr>
          </a:p>
        </p:txBody>
      </p:sp>
      <p:sp>
        <p:nvSpPr>
          <p:cNvPr id="508" name="Google Shape;508;p29"/>
          <p:cNvSpPr/>
          <p:nvPr/>
        </p:nvSpPr>
        <p:spPr>
          <a:xfrm>
            <a:off x="4897459" y="4448895"/>
            <a:ext cx="3267287" cy="3215640"/>
          </a:xfrm>
          <a:custGeom>
            <a:avLst/>
            <a:gdLst/>
            <a:ahLst/>
            <a:cxnLst/>
            <a:rect l="l" t="t" r="r" b="b"/>
            <a:pathLst>
              <a:path w="2450465" h="2411729" extrusionOk="0">
                <a:moveTo>
                  <a:pt x="2000884" y="1839086"/>
                </a:moveTo>
                <a:lnTo>
                  <a:pt x="449199" y="1839086"/>
                </a:lnTo>
                <a:lnTo>
                  <a:pt x="481440" y="1877748"/>
                </a:lnTo>
                <a:lnTo>
                  <a:pt x="515536" y="1914638"/>
                </a:lnTo>
                <a:lnTo>
                  <a:pt x="551412" y="1949696"/>
                </a:lnTo>
                <a:lnTo>
                  <a:pt x="588994" y="1982866"/>
                </a:lnTo>
                <a:lnTo>
                  <a:pt x="628206" y="2014090"/>
                </a:lnTo>
                <a:lnTo>
                  <a:pt x="668976" y="2043308"/>
                </a:lnTo>
                <a:lnTo>
                  <a:pt x="711228" y="2070464"/>
                </a:lnTo>
                <a:lnTo>
                  <a:pt x="754888" y="2095500"/>
                </a:lnTo>
                <a:lnTo>
                  <a:pt x="711454" y="2342680"/>
                </a:lnTo>
                <a:lnTo>
                  <a:pt x="900049" y="2411285"/>
                </a:lnTo>
                <a:lnTo>
                  <a:pt x="1025525" y="2193925"/>
                </a:lnTo>
                <a:lnTo>
                  <a:pt x="1712491" y="2193925"/>
                </a:lnTo>
                <a:lnTo>
                  <a:pt x="1695195" y="2095500"/>
                </a:lnTo>
                <a:lnTo>
                  <a:pt x="1738855" y="2070464"/>
                </a:lnTo>
                <a:lnTo>
                  <a:pt x="1781107" y="2043308"/>
                </a:lnTo>
                <a:lnTo>
                  <a:pt x="1821877" y="2014090"/>
                </a:lnTo>
                <a:lnTo>
                  <a:pt x="1861089" y="1982866"/>
                </a:lnTo>
                <a:lnTo>
                  <a:pt x="1898671" y="1949696"/>
                </a:lnTo>
                <a:lnTo>
                  <a:pt x="1934547" y="1914638"/>
                </a:lnTo>
                <a:lnTo>
                  <a:pt x="1968643" y="1877748"/>
                </a:lnTo>
                <a:lnTo>
                  <a:pt x="2000884" y="1839086"/>
                </a:lnTo>
                <a:close/>
              </a:path>
              <a:path w="2450465" h="2411729" extrusionOk="0">
                <a:moveTo>
                  <a:pt x="1712491" y="2193925"/>
                </a:moveTo>
                <a:lnTo>
                  <a:pt x="1424558" y="2193925"/>
                </a:lnTo>
                <a:lnTo>
                  <a:pt x="1550034" y="2411285"/>
                </a:lnTo>
                <a:lnTo>
                  <a:pt x="1738630" y="2342680"/>
                </a:lnTo>
                <a:lnTo>
                  <a:pt x="1712491" y="2193925"/>
                </a:lnTo>
                <a:close/>
              </a:path>
              <a:path w="2450465" h="2411729" extrusionOk="0">
                <a:moveTo>
                  <a:pt x="1424558" y="2193925"/>
                </a:moveTo>
                <a:lnTo>
                  <a:pt x="1025525" y="2193925"/>
                </a:lnTo>
                <a:lnTo>
                  <a:pt x="1075050" y="2202801"/>
                </a:lnTo>
                <a:lnTo>
                  <a:pt x="1124878" y="2209141"/>
                </a:lnTo>
                <a:lnTo>
                  <a:pt x="1174909" y="2212945"/>
                </a:lnTo>
                <a:lnTo>
                  <a:pt x="1225042" y="2214213"/>
                </a:lnTo>
                <a:lnTo>
                  <a:pt x="1275174" y="2212945"/>
                </a:lnTo>
                <a:lnTo>
                  <a:pt x="1325205" y="2209141"/>
                </a:lnTo>
                <a:lnTo>
                  <a:pt x="1375033" y="2202801"/>
                </a:lnTo>
                <a:lnTo>
                  <a:pt x="1424558" y="2193925"/>
                </a:lnTo>
                <a:close/>
              </a:path>
              <a:path w="2450465" h="2411729" extrusionOk="0">
                <a:moveTo>
                  <a:pt x="2415159" y="913891"/>
                </a:moveTo>
                <a:lnTo>
                  <a:pt x="34925" y="913891"/>
                </a:lnTo>
                <a:lnTo>
                  <a:pt x="0" y="1111377"/>
                </a:lnTo>
                <a:lnTo>
                  <a:pt x="235966" y="1197228"/>
                </a:lnTo>
                <a:lnTo>
                  <a:pt x="235778" y="1247523"/>
                </a:lnTo>
                <a:lnTo>
                  <a:pt x="238154" y="1297664"/>
                </a:lnTo>
                <a:lnTo>
                  <a:pt x="243076" y="1347558"/>
                </a:lnTo>
                <a:lnTo>
                  <a:pt x="250523" y="1397111"/>
                </a:lnTo>
                <a:lnTo>
                  <a:pt x="260476" y="1446229"/>
                </a:lnTo>
                <a:lnTo>
                  <a:pt x="272917" y="1494819"/>
                </a:lnTo>
                <a:lnTo>
                  <a:pt x="287824" y="1542787"/>
                </a:lnTo>
                <a:lnTo>
                  <a:pt x="305181" y="1590039"/>
                </a:lnTo>
                <a:lnTo>
                  <a:pt x="113030" y="1751329"/>
                </a:lnTo>
                <a:lnTo>
                  <a:pt x="213360" y="1925065"/>
                </a:lnTo>
                <a:lnTo>
                  <a:pt x="449199" y="1839086"/>
                </a:lnTo>
                <a:lnTo>
                  <a:pt x="2286375" y="1839086"/>
                </a:lnTo>
                <a:lnTo>
                  <a:pt x="2337054" y="1751329"/>
                </a:lnTo>
                <a:lnTo>
                  <a:pt x="2144903" y="1590039"/>
                </a:lnTo>
                <a:lnTo>
                  <a:pt x="2162259" y="1542787"/>
                </a:lnTo>
                <a:lnTo>
                  <a:pt x="2177166" y="1494819"/>
                </a:lnTo>
                <a:lnTo>
                  <a:pt x="2189607" y="1446229"/>
                </a:lnTo>
                <a:lnTo>
                  <a:pt x="2199560" y="1397111"/>
                </a:lnTo>
                <a:lnTo>
                  <a:pt x="2207007" y="1347558"/>
                </a:lnTo>
                <a:lnTo>
                  <a:pt x="2211929" y="1297664"/>
                </a:lnTo>
                <a:lnTo>
                  <a:pt x="2214305" y="1247523"/>
                </a:lnTo>
                <a:lnTo>
                  <a:pt x="2214118" y="1197228"/>
                </a:lnTo>
                <a:lnTo>
                  <a:pt x="2450084" y="1111377"/>
                </a:lnTo>
                <a:lnTo>
                  <a:pt x="2415159" y="913891"/>
                </a:lnTo>
                <a:close/>
              </a:path>
              <a:path w="2450465" h="2411729" extrusionOk="0">
                <a:moveTo>
                  <a:pt x="2286375" y="1839086"/>
                </a:moveTo>
                <a:lnTo>
                  <a:pt x="2000884" y="1839086"/>
                </a:lnTo>
                <a:lnTo>
                  <a:pt x="2236723" y="1925065"/>
                </a:lnTo>
                <a:lnTo>
                  <a:pt x="2286375" y="1839086"/>
                </a:lnTo>
                <a:close/>
              </a:path>
              <a:path w="2450465" h="2411729" extrusionOk="0">
                <a:moveTo>
                  <a:pt x="513842" y="222123"/>
                </a:moveTo>
                <a:lnTo>
                  <a:pt x="360044" y="351027"/>
                </a:lnTo>
                <a:lnTo>
                  <a:pt x="485520" y="568451"/>
                </a:lnTo>
                <a:lnTo>
                  <a:pt x="453012" y="606907"/>
                </a:lnTo>
                <a:lnTo>
                  <a:pt x="422572" y="646876"/>
                </a:lnTo>
                <a:lnTo>
                  <a:pt x="394246" y="688277"/>
                </a:lnTo>
                <a:lnTo>
                  <a:pt x="368077" y="731027"/>
                </a:lnTo>
                <a:lnTo>
                  <a:pt x="344111" y="775046"/>
                </a:lnTo>
                <a:lnTo>
                  <a:pt x="322393" y="820251"/>
                </a:lnTo>
                <a:lnTo>
                  <a:pt x="302966" y="866560"/>
                </a:lnTo>
                <a:lnTo>
                  <a:pt x="285876" y="913891"/>
                </a:lnTo>
                <a:lnTo>
                  <a:pt x="2164207" y="913891"/>
                </a:lnTo>
                <a:lnTo>
                  <a:pt x="2147117" y="866560"/>
                </a:lnTo>
                <a:lnTo>
                  <a:pt x="2127690" y="820251"/>
                </a:lnTo>
                <a:lnTo>
                  <a:pt x="2105972" y="775046"/>
                </a:lnTo>
                <a:lnTo>
                  <a:pt x="2082006" y="731027"/>
                </a:lnTo>
                <a:lnTo>
                  <a:pt x="2055837" y="688277"/>
                </a:lnTo>
                <a:lnTo>
                  <a:pt x="2027511" y="646876"/>
                </a:lnTo>
                <a:lnTo>
                  <a:pt x="1997071" y="606907"/>
                </a:lnTo>
                <a:lnTo>
                  <a:pt x="1964563" y="568451"/>
                </a:lnTo>
                <a:lnTo>
                  <a:pt x="2071276" y="383539"/>
                </a:lnTo>
                <a:lnTo>
                  <a:pt x="705993" y="383539"/>
                </a:lnTo>
                <a:lnTo>
                  <a:pt x="513842" y="222123"/>
                </a:lnTo>
                <a:close/>
              </a:path>
              <a:path w="2450465" h="2411729" extrusionOk="0">
                <a:moveTo>
                  <a:pt x="1325371" y="0"/>
                </a:moveTo>
                <a:lnTo>
                  <a:pt x="1124711" y="0"/>
                </a:lnTo>
                <a:lnTo>
                  <a:pt x="1081151" y="247141"/>
                </a:lnTo>
                <a:lnTo>
                  <a:pt x="1031511" y="255732"/>
                </a:lnTo>
                <a:lnTo>
                  <a:pt x="982473" y="266811"/>
                </a:lnTo>
                <a:lnTo>
                  <a:pt x="934130" y="280342"/>
                </a:lnTo>
                <a:lnTo>
                  <a:pt x="886571" y="296291"/>
                </a:lnTo>
                <a:lnTo>
                  <a:pt x="839886" y="314620"/>
                </a:lnTo>
                <a:lnTo>
                  <a:pt x="794168" y="335295"/>
                </a:lnTo>
                <a:lnTo>
                  <a:pt x="749507" y="358280"/>
                </a:lnTo>
                <a:lnTo>
                  <a:pt x="705993" y="383539"/>
                </a:lnTo>
                <a:lnTo>
                  <a:pt x="1744091" y="383539"/>
                </a:lnTo>
                <a:lnTo>
                  <a:pt x="1700576" y="358280"/>
                </a:lnTo>
                <a:lnTo>
                  <a:pt x="1655915" y="335295"/>
                </a:lnTo>
                <a:lnTo>
                  <a:pt x="1610197" y="314620"/>
                </a:lnTo>
                <a:lnTo>
                  <a:pt x="1563512" y="296291"/>
                </a:lnTo>
                <a:lnTo>
                  <a:pt x="1515953" y="280342"/>
                </a:lnTo>
                <a:lnTo>
                  <a:pt x="1467610" y="266811"/>
                </a:lnTo>
                <a:lnTo>
                  <a:pt x="1418572" y="255732"/>
                </a:lnTo>
                <a:lnTo>
                  <a:pt x="1368933" y="247141"/>
                </a:lnTo>
                <a:lnTo>
                  <a:pt x="1325371" y="0"/>
                </a:lnTo>
                <a:close/>
              </a:path>
              <a:path w="2450465" h="2411729" extrusionOk="0">
                <a:moveTo>
                  <a:pt x="1936242" y="222123"/>
                </a:moveTo>
                <a:lnTo>
                  <a:pt x="1744091" y="383539"/>
                </a:lnTo>
                <a:lnTo>
                  <a:pt x="2071276" y="383539"/>
                </a:lnTo>
                <a:lnTo>
                  <a:pt x="2090039" y="351027"/>
                </a:lnTo>
                <a:lnTo>
                  <a:pt x="1936242" y="222123"/>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09" name="Google Shape;509;p29"/>
          <p:cNvSpPr/>
          <p:nvPr/>
        </p:nvSpPr>
        <p:spPr>
          <a:xfrm>
            <a:off x="4897459" y="4448895"/>
            <a:ext cx="3267287" cy="3215640"/>
          </a:xfrm>
          <a:custGeom>
            <a:avLst/>
            <a:gdLst/>
            <a:ahLst/>
            <a:cxnLst/>
            <a:rect l="l" t="t" r="r" b="b"/>
            <a:pathLst>
              <a:path w="2450465" h="2411729" extrusionOk="0">
                <a:moveTo>
                  <a:pt x="1744091" y="383539"/>
                </a:moveTo>
                <a:lnTo>
                  <a:pt x="1936242" y="222123"/>
                </a:lnTo>
                <a:lnTo>
                  <a:pt x="2090039" y="351027"/>
                </a:lnTo>
                <a:lnTo>
                  <a:pt x="1964563" y="568451"/>
                </a:lnTo>
                <a:lnTo>
                  <a:pt x="1997071" y="606907"/>
                </a:lnTo>
                <a:lnTo>
                  <a:pt x="2027511" y="646876"/>
                </a:lnTo>
                <a:lnTo>
                  <a:pt x="2055837" y="688277"/>
                </a:lnTo>
                <a:lnTo>
                  <a:pt x="2082006" y="731027"/>
                </a:lnTo>
                <a:lnTo>
                  <a:pt x="2105972" y="775046"/>
                </a:lnTo>
                <a:lnTo>
                  <a:pt x="2127690" y="820251"/>
                </a:lnTo>
                <a:lnTo>
                  <a:pt x="2147117" y="866560"/>
                </a:lnTo>
                <a:lnTo>
                  <a:pt x="2164207" y="913891"/>
                </a:lnTo>
                <a:lnTo>
                  <a:pt x="2415159" y="913891"/>
                </a:lnTo>
                <a:lnTo>
                  <a:pt x="2450084" y="1111377"/>
                </a:lnTo>
                <a:lnTo>
                  <a:pt x="2214118" y="1197228"/>
                </a:lnTo>
                <a:lnTo>
                  <a:pt x="2214305" y="1247523"/>
                </a:lnTo>
                <a:lnTo>
                  <a:pt x="2211929" y="1297664"/>
                </a:lnTo>
                <a:lnTo>
                  <a:pt x="2207007" y="1347558"/>
                </a:lnTo>
                <a:lnTo>
                  <a:pt x="2199560" y="1397111"/>
                </a:lnTo>
                <a:lnTo>
                  <a:pt x="2189607" y="1446229"/>
                </a:lnTo>
                <a:lnTo>
                  <a:pt x="2177166" y="1494819"/>
                </a:lnTo>
                <a:lnTo>
                  <a:pt x="2162259" y="1542787"/>
                </a:lnTo>
                <a:lnTo>
                  <a:pt x="2144903" y="1590039"/>
                </a:lnTo>
                <a:lnTo>
                  <a:pt x="2337054" y="1751329"/>
                </a:lnTo>
                <a:lnTo>
                  <a:pt x="2236723" y="1925065"/>
                </a:lnTo>
                <a:lnTo>
                  <a:pt x="2000884" y="1839086"/>
                </a:lnTo>
                <a:lnTo>
                  <a:pt x="1968643" y="1877748"/>
                </a:lnTo>
                <a:lnTo>
                  <a:pt x="1934547" y="1914638"/>
                </a:lnTo>
                <a:lnTo>
                  <a:pt x="1898671" y="1949696"/>
                </a:lnTo>
                <a:lnTo>
                  <a:pt x="1861089" y="1982866"/>
                </a:lnTo>
                <a:lnTo>
                  <a:pt x="1821877" y="2014090"/>
                </a:lnTo>
                <a:lnTo>
                  <a:pt x="1781107" y="2043308"/>
                </a:lnTo>
                <a:lnTo>
                  <a:pt x="1738855" y="2070464"/>
                </a:lnTo>
                <a:lnTo>
                  <a:pt x="1695195" y="2095500"/>
                </a:lnTo>
                <a:lnTo>
                  <a:pt x="1738630" y="2342680"/>
                </a:lnTo>
                <a:lnTo>
                  <a:pt x="1550034" y="2411285"/>
                </a:lnTo>
                <a:lnTo>
                  <a:pt x="1424558" y="2193925"/>
                </a:lnTo>
                <a:lnTo>
                  <a:pt x="1375033" y="2202801"/>
                </a:lnTo>
                <a:lnTo>
                  <a:pt x="1325205" y="2209141"/>
                </a:lnTo>
                <a:lnTo>
                  <a:pt x="1275174" y="2212945"/>
                </a:lnTo>
                <a:lnTo>
                  <a:pt x="1225042" y="2214213"/>
                </a:lnTo>
                <a:lnTo>
                  <a:pt x="1174909" y="2212945"/>
                </a:lnTo>
                <a:lnTo>
                  <a:pt x="1124878" y="2209141"/>
                </a:lnTo>
                <a:lnTo>
                  <a:pt x="1075050" y="2202801"/>
                </a:lnTo>
                <a:lnTo>
                  <a:pt x="1025525" y="2193925"/>
                </a:lnTo>
                <a:lnTo>
                  <a:pt x="900049" y="2411285"/>
                </a:lnTo>
                <a:lnTo>
                  <a:pt x="711454" y="2342680"/>
                </a:lnTo>
                <a:lnTo>
                  <a:pt x="754888" y="2095500"/>
                </a:lnTo>
                <a:lnTo>
                  <a:pt x="711228" y="2070464"/>
                </a:lnTo>
                <a:lnTo>
                  <a:pt x="668976" y="2043308"/>
                </a:lnTo>
                <a:lnTo>
                  <a:pt x="628206" y="2014090"/>
                </a:lnTo>
                <a:lnTo>
                  <a:pt x="588994" y="1982866"/>
                </a:lnTo>
                <a:lnTo>
                  <a:pt x="551412" y="1949696"/>
                </a:lnTo>
                <a:lnTo>
                  <a:pt x="515536" y="1914638"/>
                </a:lnTo>
                <a:lnTo>
                  <a:pt x="481440" y="1877748"/>
                </a:lnTo>
                <a:lnTo>
                  <a:pt x="449199" y="1839086"/>
                </a:lnTo>
                <a:lnTo>
                  <a:pt x="213360" y="1925065"/>
                </a:lnTo>
                <a:lnTo>
                  <a:pt x="113030" y="1751329"/>
                </a:lnTo>
                <a:lnTo>
                  <a:pt x="305181" y="1590039"/>
                </a:lnTo>
                <a:lnTo>
                  <a:pt x="287824" y="1542787"/>
                </a:lnTo>
                <a:lnTo>
                  <a:pt x="272917" y="1494819"/>
                </a:lnTo>
                <a:lnTo>
                  <a:pt x="260476" y="1446229"/>
                </a:lnTo>
                <a:lnTo>
                  <a:pt x="250523" y="1397111"/>
                </a:lnTo>
                <a:lnTo>
                  <a:pt x="243076" y="1347558"/>
                </a:lnTo>
                <a:lnTo>
                  <a:pt x="238154" y="1297664"/>
                </a:lnTo>
                <a:lnTo>
                  <a:pt x="235778" y="1247523"/>
                </a:lnTo>
                <a:lnTo>
                  <a:pt x="235966" y="1197228"/>
                </a:lnTo>
                <a:lnTo>
                  <a:pt x="0" y="1111377"/>
                </a:lnTo>
                <a:lnTo>
                  <a:pt x="34925" y="913891"/>
                </a:lnTo>
                <a:lnTo>
                  <a:pt x="285876" y="913891"/>
                </a:lnTo>
                <a:lnTo>
                  <a:pt x="302966" y="866560"/>
                </a:lnTo>
                <a:lnTo>
                  <a:pt x="322393" y="820251"/>
                </a:lnTo>
                <a:lnTo>
                  <a:pt x="344111" y="775046"/>
                </a:lnTo>
                <a:lnTo>
                  <a:pt x="368077" y="731027"/>
                </a:lnTo>
                <a:lnTo>
                  <a:pt x="394246" y="688277"/>
                </a:lnTo>
                <a:lnTo>
                  <a:pt x="422572" y="646876"/>
                </a:lnTo>
                <a:lnTo>
                  <a:pt x="453012" y="606907"/>
                </a:lnTo>
                <a:lnTo>
                  <a:pt x="485520" y="568451"/>
                </a:lnTo>
                <a:lnTo>
                  <a:pt x="360044" y="351027"/>
                </a:lnTo>
                <a:lnTo>
                  <a:pt x="513842" y="222123"/>
                </a:lnTo>
                <a:lnTo>
                  <a:pt x="705993" y="383539"/>
                </a:lnTo>
                <a:lnTo>
                  <a:pt x="749507" y="358280"/>
                </a:lnTo>
                <a:lnTo>
                  <a:pt x="794168" y="335295"/>
                </a:lnTo>
                <a:lnTo>
                  <a:pt x="839886" y="314620"/>
                </a:lnTo>
                <a:lnTo>
                  <a:pt x="886571" y="296290"/>
                </a:lnTo>
                <a:lnTo>
                  <a:pt x="934130" y="280342"/>
                </a:lnTo>
                <a:lnTo>
                  <a:pt x="982473" y="266811"/>
                </a:lnTo>
                <a:lnTo>
                  <a:pt x="1031511" y="255732"/>
                </a:lnTo>
                <a:lnTo>
                  <a:pt x="1081151" y="247141"/>
                </a:lnTo>
                <a:lnTo>
                  <a:pt x="1124711" y="0"/>
                </a:lnTo>
                <a:lnTo>
                  <a:pt x="1325371" y="0"/>
                </a:lnTo>
                <a:lnTo>
                  <a:pt x="1368933" y="247141"/>
                </a:lnTo>
                <a:lnTo>
                  <a:pt x="1418572" y="255732"/>
                </a:lnTo>
                <a:lnTo>
                  <a:pt x="1467610" y="266811"/>
                </a:lnTo>
                <a:lnTo>
                  <a:pt x="1515953" y="280342"/>
                </a:lnTo>
                <a:lnTo>
                  <a:pt x="1563512" y="296291"/>
                </a:lnTo>
                <a:lnTo>
                  <a:pt x="1610197" y="314620"/>
                </a:lnTo>
                <a:lnTo>
                  <a:pt x="1655915" y="335295"/>
                </a:lnTo>
                <a:lnTo>
                  <a:pt x="1700576" y="358280"/>
                </a:lnTo>
                <a:lnTo>
                  <a:pt x="1744091" y="383539"/>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0" name="Google Shape;510;p29"/>
          <p:cNvSpPr txBox="1"/>
          <p:nvPr/>
        </p:nvSpPr>
        <p:spPr>
          <a:xfrm>
            <a:off x="5638124" y="5745819"/>
            <a:ext cx="1782233" cy="509541"/>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3200" b="1">
                <a:solidFill>
                  <a:schemeClr val="dk1"/>
                </a:solidFill>
                <a:latin typeface="Calibri"/>
                <a:ea typeface="Calibri"/>
                <a:cs typeface="Calibri"/>
                <a:sym typeface="Calibri"/>
              </a:rPr>
              <a:t>Öğrenciler</a:t>
            </a:r>
            <a:endParaRPr sz="3200">
              <a:solidFill>
                <a:schemeClr val="dk1"/>
              </a:solidFill>
              <a:latin typeface="Calibri"/>
              <a:ea typeface="Calibri"/>
              <a:cs typeface="Calibri"/>
              <a:sym typeface="Calibri"/>
            </a:endParaRPr>
          </a:p>
        </p:txBody>
      </p:sp>
      <p:sp>
        <p:nvSpPr>
          <p:cNvPr id="511" name="Google Shape;511;p29"/>
          <p:cNvSpPr/>
          <p:nvPr/>
        </p:nvSpPr>
        <p:spPr>
          <a:xfrm>
            <a:off x="2802973" y="4031996"/>
            <a:ext cx="2159000" cy="2341880"/>
          </a:xfrm>
          <a:custGeom>
            <a:avLst/>
            <a:gdLst/>
            <a:ahLst/>
            <a:cxnLst/>
            <a:rect l="l" t="t" r="r" b="b"/>
            <a:pathLst>
              <a:path w="1619250" h="1756410" extrusionOk="0">
                <a:moveTo>
                  <a:pt x="1255776" y="1321942"/>
                </a:moveTo>
                <a:lnTo>
                  <a:pt x="362940" y="1321942"/>
                </a:lnTo>
                <a:lnTo>
                  <a:pt x="397894" y="1354520"/>
                </a:lnTo>
                <a:lnTo>
                  <a:pt x="435082" y="1384256"/>
                </a:lnTo>
                <a:lnTo>
                  <a:pt x="474326" y="1411047"/>
                </a:lnTo>
                <a:lnTo>
                  <a:pt x="515451" y="1434787"/>
                </a:lnTo>
                <a:lnTo>
                  <a:pt x="558278" y="1455372"/>
                </a:lnTo>
                <a:lnTo>
                  <a:pt x="602632" y="1472699"/>
                </a:lnTo>
                <a:lnTo>
                  <a:pt x="648335" y="1486661"/>
                </a:lnTo>
                <a:lnTo>
                  <a:pt x="711707" y="1756409"/>
                </a:lnTo>
                <a:lnTo>
                  <a:pt x="907034" y="1756409"/>
                </a:lnTo>
                <a:lnTo>
                  <a:pt x="970407" y="1486661"/>
                </a:lnTo>
                <a:lnTo>
                  <a:pt x="1016112" y="1472699"/>
                </a:lnTo>
                <a:lnTo>
                  <a:pt x="1060471" y="1455372"/>
                </a:lnTo>
                <a:lnTo>
                  <a:pt x="1103304" y="1434787"/>
                </a:lnTo>
                <a:lnTo>
                  <a:pt x="1144431" y="1411047"/>
                </a:lnTo>
                <a:lnTo>
                  <a:pt x="1183672" y="1384256"/>
                </a:lnTo>
                <a:lnTo>
                  <a:pt x="1220847" y="1354520"/>
                </a:lnTo>
                <a:lnTo>
                  <a:pt x="1255776" y="1321942"/>
                </a:lnTo>
                <a:close/>
              </a:path>
              <a:path w="1619250" h="1756410" extrusionOk="0">
                <a:moveTo>
                  <a:pt x="97624" y="354583"/>
                </a:moveTo>
                <a:lnTo>
                  <a:pt x="0" y="523620"/>
                </a:lnTo>
                <a:lnTo>
                  <a:pt x="201904" y="713485"/>
                </a:lnTo>
                <a:lnTo>
                  <a:pt x="191155" y="760026"/>
                </a:lnTo>
                <a:lnTo>
                  <a:pt x="183989" y="807089"/>
                </a:lnTo>
                <a:lnTo>
                  <a:pt x="180406" y="854464"/>
                </a:lnTo>
                <a:lnTo>
                  <a:pt x="180406" y="901945"/>
                </a:lnTo>
                <a:lnTo>
                  <a:pt x="183989" y="949320"/>
                </a:lnTo>
                <a:lnTo>
                  <a:pt x="191155" y="996383"/>
                </a:lnTo>
                <a:lnTo>
                  <a:pt x="201904" y="1042923"/>
                </a:lnTo>
                <a:lnTo>
                  <a:pt x="0" y="1232789"/>
                </a:lnTo>
                <a:lnTo>
                  <a:pt x="97624" y="1401826"/>
                </a:lnTo>
                <a:lnTo>
                  <a:pt x="362940" y="1321942"/>
                </a:lnTo>
                <a:lnTo>
                  <a:pt x="1567232" y="1321942"/>
                </a:lnTo>
                <a:lnTo>
                  <a:pt x="1618742" y="1232789"/>
                </a:lnTo>
                <a:lnTo>
                  <a:pt x="1416812" y="1042923"/>
                </a:lnTo>
                <a:lnTo>
                  <a:pt x="1427588" y="996383"/>
                </a:lnTo>
                <a:lnTo>
                  <a:pt x="1434773" y="949320"/>
                </a:lnTo>
                <a:lnTo>
                  <a:pt x="1438365" y="901945"/>
                </a:lnTo>
                <a:lnTo>
                  <a:pt x="1438365" y="854464"/>
                </a:lnTo>
                <a:lnTo>
                  <a:pt x="1434773" y="807089"/>
                </a:lnTo>
                <a:lnTo>
                  <a:pt x="1427588" y="760026"/>
                </a:lnTo>
                <a:lnTo>
                  <a:pt x="1416812" y="713485"/>
                </a:lnTo>
                <a:lnTo>
                  <a:pt x="1618742" y="523620"/>
                </a:lnTo>
                <a:lnTo>
                  <a:pt x="1567232" y="434466"/>
                </a:lnTo>
                <a:lnTo>
                  <a:pt x="362940" y="434466"/>
                </a:lnTo>
                <a:lnTo>
                  <a:pt x="97624" y="354583"/>
                </a:lnTo>
                <a:close/>
              </a:path>
              <a:path w="1619250" h="1756410" extrusionOk="0">
                <a:moveTo>
                  <a:pt x="1567232" y="1321942"/>
                </a:moveTo>
                <a:lnTo>
                  <a:pt x="1255776" y="1321942"/>
                </a:lnTo>
                <a:lnTo>
                  <a:pt x="1521079" y="1401826"/>
                </a:lnTo>
                <a:lnTo>
                  <a:pt x="1567232" y="1321942"/>
                </a:lnTo>
                <a:close/>
              </a:path>
              <a:path w="1619250" h="1756410" extrusionOk="0">
                <a:moveTo>
                  <a:pt x="907034" y="0"/>
                </a:moveTo>
                <a:lnTo>
                  <a:pt x="711707" y="0"/>
                </a:lnTo>
                <a:lnTo>
                  <a:pt x="648335" y="269748"/>
                </a:lnTo>
                <a:lnTo>
                  <a:pt x="602632" y="283710"/>
                </a:lnTo>
                <a:lnTo>
                  <a:pt x="558278" y="301037"/>
                </a:lnTo>
                <a:lnTo>
                  <a:pt x="515451" y="321622"/>
                </a:lnTo>
                <a:lnTo>
                  <a:pt x="474326" y="345362"/>
                </a:lnTo>
                <a:lnTo>
                  <a:pt x="435082" y="372153"/>
                </a:lnTo>
                <a:lnTo>
                  <a:pt x="397894" y="401889"/>
                </a:lnTo>
                <a:lnTo>
                  <a:pt x="362940" y="434466"/>
                </a:lnTo>
                <a:lnTo>
                  <a:pt x="1255776" y="434466"/>
                </a:lnTo>
                <a:lnTo>
                  <a:pt x="1220847" y="401889"/>
                </a:lnTo>
                <a:lnTo>
                  <a:pt x="1183672" y="372153"/>
                </a:lnTo>
                <a:lnTo>
                  <a:pt x="1144431" y="345362"/>
                </a:lnTo>
                <a:lnTo>
                  <a:pt x="1103304" y="321622"/>
                </a:lnTo>
                <a:lnTo>
                  <a:pt x="1060471" y="301037"/>
                </a:lnTo>
                <a:lnTo>
                  <a:pt x="1016112" y="283710"/>
                </a:lnTo>
                <a:lnTo>
                  <a:pt x="970407" y="269748"/>
                </a:lnTo>
                <a:lnTo>
                  <a:pt x="907034" y="0"/>
                </a:lnTo>
                <a:close/>
              </a:path>
              <a:path w="1619250" h="1756410" extrusionOk="0">
                <a:moveTo>
                  <a:pt x="1521079" y="354583"/>
                </a:moveTo>
                <a:lnTo>
                  <a:pt x="1255776" y="434466"/>
                </a:lnTo>
                <a:lnTo>
                  <a:pt x="1567232" y="434466"/>
                </a:lnTo>
                <a:lnTo>
                  <a:pt x="1521079" y="354583"/>
                </a:lnTo>
                <a:close/>
              </a:path>
            </a:pathLst>
          </a:custGeom>
          <a:solidFill>
            <a:srgbClr val="5FE0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2" name="Google Shape;512;p29"/>
          <p:cNvSpPr/>
          <p:nvPr/>
        </p:nvSpPr>
        <p:spPr>
          <a:xfrm>
            <a:off x="2802973" y="4031996"/>
            <a:ext cx="2159000" cy="2341880"/>
          </a:xfrm>
          <a:custGeom>
            <a:avLst/>
            <a:gdLst/>
            <a:ahLst/>
            <a:cxnLst/>
            <a:rect l="l" t="t" r="r" b="b"/>
            <a:pathLst>
              <a:path w="1619250" h="1756410" extrusionOk="0">
                <a:moveTo>
                  <a:pt x="1255776" y="434466"/>
                </a:moveTo>
                <a:lnTo>
                  <a:pt x="1521079" y="354583"/>
                </a:lnTo>
                <a:lnTo>
                  <a:pt x="1618742" y="523620"/>
                </a:lnTo>
                <a:lnTo>
                  <a:pt x="1416812" y="713485"/>
                </a:lnTo>
                <a:lnTo>
                  <a:pt x="1427588" y="760026"/>
                </a:lnTo>
                <a:lnTo>
                  <a:pt x="1434773" y="807089"/>
                </a:lnTo>
                <a:lnTo>
                  <a:pt x="1438365" y="854464"/>
                </a:lnTo>
                <a:lnTo>
                  <a:pt x="1438365" y="901945"/>
                </a:lnTo>
                <a:lnTo>
                  <a:pt x="1434773" y="949320"/>
                </a:lnTo>
                <a:lnTo>
                  <a:pt x="1427588" y="996383"/>
                </a:lnTo>
                <a:lnTo>
                  <a:pt x="1416812" y="1042923"/>
                </a:lnTo>
                <a:lnTo>
                  <a:pt x="1618742" y="1232789"/>
                </a:lnTo>
                <a:lnTo>
                  <a:pt x="1521079" y="1401826"/>
                </a:lnTo>
                <a:lnTo>
                  <a:pt x="1255776" y="1321942"/>
                </a:lnTo>
                <a:lnTo>
                  <a:pt x="1220847" y="1354520"/>
                </a:lnTo>
                <a:lnTo>
                  <a:pt x="1183672" y="1384256"/>
                </a:lnTo>
                <a:lnTo>
                  <a:pt x="1144431" y="1411047"/>
                </a:lnTo>
                <a:lnTo>
                  <a:pt x="1103304" y="1434787"/>
                </a:lnTo>
                <a:lnTo>
                  <a:pt x="1060471" y="1455372"/>
                </a:lnTo>
                <a:lnTo>
                  <a:pt x="1016112" y="1472699"/>
                </a:lnTo>
                <a:lnTo>
                  <a:pt x="970407" y="1486661"/>
                </a:lnTo>
                <a:lnTo>
                  <a:pt x="907034" y="1756409"/>
                </a:lnTo>
                <a:lnTo>
                  <a:pt x="711707" y="1756409"/>
                </a:lnTo>
                <a:lnTo>
                  <a:pt x="648335" y="1486661"/>
                </a:lnTo>
                <a:lnTo>
                  <a:pt x="602632" y="1472699"/>
                </a:lnTo>
                <a:lnTo>
                  <a:pt x="558278" y="1455372"/>
                </a:lnTo>
                <a:lnTo>
                  <a:pt x="515451" y="1434787"/>
                </a:lnTo>
                <a:lnTo>
                  <a:pt x="474326" y="1411047"/>
                </a:lnTo>
                <a:lnTo>
                  <a:pt x="435082" y="1384256"/>
                </a:lnTo>
                <a:lnTo>
                  <a:pt x="397894" y="1354520"/>
                </a:lnTo>
                <a:lnTo>
                  <a:pt x="362940" y="1321942"/>
                </a:lnTo>
                <a:lnTo>
                  <a:pt x="97624" y="1401826"/>
                </a:lnTo>
                <a:lnTo>
                  <a:pt x="0" y="1232789"/>
                </a:lnTo>
                <a:lnTo>
                  <a:pt x="201904" y="1042923"/>
                </a:lnTo>
                <a:lnTo>
                  <a:pt x="191155" y="996383"/>
                </a:lnTo>
                <a:lnTo>
                  <a:pt x="183989" y="949320"/>
                </a:lnTo>
                <a:lnTo>
                  <a:pt x="180406" y="901945"/>
                </a:lnTo>
                <a:lnTo>
                  <a:pt x="180406" y="854464"/>
                </a:lnTo>
                <a:lnTo>
                  <a:pt x="183989" y="807089"/>
                </a:lnTo>
                <a:lnTo>
                  <a:pt x="191155" y="760026"/>
                </a:lnTo>
                <a:lnTo>
                  <a:pt x="201904" y="713485"/>
                </a:lnTo>
                <a:lnTo>
                  <a:pt x="0" y="523620"/>
                </a:lnTo>
                <a:lnTo>
                  <a:pt x="97624" y="354583"/>
                </a:lnTo>
                <a:lnTo>
                  <a:pt x="362940" y="434466"/>
                </a:lnTo>
                <a:lnTo>
                  <a:pt x="397894" y="401889"/>
                </a:lnTo>
                <a:lnTo>
                  <a:pt x="435082" y="372153"/>
                </a:lnTo>
                <a:lnTo>
                  <a:pt x="474326" y="345362"/>
                </a:lnTo>
                <a:lnTo>
                  <a:pt x="515451" y="321622"/>
                </a:lnTo>
                <a:lnTo>
                  <a:pt x="558278" y="301037"/>
                </a:lnTo>
                <a:lnTo>
                  <a:pt x="602632" y="283710"/>
                </a:lnTo>
                <a:lnTo>
                  <a:pt x="648335" y="269748"/>
                </a:lnTo>
                <a:lnTo>
                  <a:pt x="711707" y="0"/>
                </a:lnTo>
                <a:lnTo>
                  <a:pt x="907034" y="0"/>
                </a:lnTo>
                <a:lnTo>
                  <a:pt x="970407" y="269748"/>
                </a:lnTo>
                <a:lnTo>
                  <a:pt x="1016112" y="283710"/>
                </a:lnTo>
                <a:lnTo>
                  <a:pt x="1060471" y="301037"/>
                </a:lnTo>
                <a:lnTo>
                  <a:pt x="1103304" y="321622"/>
                </a:lnTo>
                <a:lnTo>
                  <a:pt x="1144431" y="345362"/>
                </a:lnTo>
                <a:lnTo>
                  <a:pt x="1183672" y="372153"/>
                </a:lnTo>
                <a:lnTo>
                  <a:pt x="1220847" y="401889"/>
                </a:lnTo>
                <a:lnTo>
                  <a:pt x="1255776" y="434466"/>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3" name="Google Shape;513;p29"/>
          <p:cNvSpPr txBox="1"/>
          <p:nvPr/>
        </p:nvSpPr>
        <p:spPr>
          <a:xfrm>
            <a:off x="3359438" y="4695274"/>
            <a:ext cx="1040553" cy="949426"/>
          </a:xfrm>
          <a:prstGeom prst="rect">
            <a:avLst/>
          </a:prstGeom>
          <a:noFill/>
          <a:ln>
            <a:noFill/>
          </a:ln>
        </p:spPr>
        <p:txBody>
          <a:bodyPr spcFirstLastPara="1" wrap="square" lIns="0" tIns="43175" rIns="0" bIns="0" anchor="t" anchorCtr="0">
            <a:spAutoFit/>
          </a:bodyPr>
          <a:lstStyle/>
          <a:p>
            <a:pPr marL="16933" marR="6773" lvl="0" indent="213355" algn="just" rtl="0">
              <a:lnSpc>
                <a:spcPct val="91600"/>
              </a:lnSpc>
              <a:spcBef>
                <a:spcPts val="0"/>
              </a:spcBef>
              <a:spcAft>
                <a:spcPts val="0"/>
              </a:spcAft>
              <a:buNone/>
            </a:pPr>
            <a:r>
              <a:rPr lang="en-US" sz="2133">
                <a:solidFill>
                  <a:schemeClr val="dk1"/>
                </a:solidFill>
                <a:latin typeface="Calibri"/>
                <a:ea typeface="Calibri"/>
                <a:cs typeface="Calibri"/>
                <a:sym typeface="Calibri"/>
              </a:rPr>
              <a:t>Diğer  Eğitim  Personeli</a:t>
            </a:r>
            <a:endParaRPr sz="2133">
              <a:solidFill>
                <a:schemeClr val="dk1"/>
              </a:solidFill>
              <a:latin typeface="Calibri"/>
              <a:ea typeface="Calibri"/>
              <a:cs typeface="Calibri"/>
              <a:sym typeface="Calibri"/>
            </a:endParaRPr>
          </a:p>
        </p:txBody>
      </p:sp>
      <p:sp>
        <p:nvSpPr>
          <p:cNvPr id="514" name="Google Shape;514;p29"/>
          <p:cNvSpPr/>
          <p:nvPr/>
        </p:nvSpPr>
        <p:spPr>
          <a:xfrm>
            <a:off x="3818128" y="1602232"/>
            <a:ext cx="3320627" cy="3269827"/>
          </a:xfrm>
          <a:custGeom>
            <a:avLst/>
            <a:gdLst/>
            <a:ahLst/>
            <a:cxnLst/>
            <a:rect l="l" t="t" r="r" b="b"/>
            <a:pathLst>
              <a:path w="2490470" h="2452370" extrusionOk="0">
                <a:moveTo>
                  <a:pt x="1690094" y="1993264"/>
                </a:moveTo>
                <a:lnTo>
                  <a:pt x="784860" y="1993264"/>
                </a:lnTo>
                <a:lnTo>
                  <a:pt x="831695" y="2017854"/>
                </a:lnTo>
                <a:lnTo>
                  <a:pt x="879828" y="2039616"/>
                </a:lnTo>
                <a:lnTo>
                  <a:pt x="929122" y="2058514"/>
                </a:lnTo>
                <a:lnTo>
                  <a:pt x="979445" y="2074515"/>
                </a:lnTo>
                <a:lnTo>
                  <a:pt x="1030663" y="2087584"/>
                </a:lnTo>
                <a:lnTo>
                  <a:pt x="1082642" y="2097687"/>
                </a:lnTo>
                <a:lnTo>
                  <a:pt x="1135247" y="2104788"/>
                </a:lnTo>
                <a:lnTo>
                  <a:pt x="1188347" y="2108854"/>
                </a:lnTo>
                <a:lnTo>
                  <a:pt x="1241805" y="2109851"/>
                </a:lnTo>
                <a:lnTo>
                  <a:pt x="1425448" y="2452116"/>
                </a:lnTo>
                <a:lnTo>
                  <a:pt x="1701927" y="2377948"/>
                </a:lnTo>
                <a:lnTo>
                  <a:pt x="1690094" y="1993264"/>
                </a:lnTo>
                <a:close/>
              </a:path>
              <a:path w="2490470" h="2452370" extrusionOk="0">
                <a:moveTo>
                  <a:pt x="74929" y="775208"/>
                </a:moveTo>
                <a:lnTo>
                  <a:pt x="0" y="1041653"/>
                </a:lnTo>
                <a:lnTo>
                  <a:pt x="339978" y="1229487"/>
                </a:lnTo>
                <a:lnTo>
                  <a:pt x="341050" y="1281680"/>
                </a:lnTo>
                <a:lnTo>
                  <a:pt x="345257" y="1333526"/>
                </a:lnTo>
                <a:lnTo>
                  <a:pt x="352566" y="1384892"/>
                </a:lnTo>
                <a:lnTo>
                  <a:pt x="362941" y="1435647"/>
                </a:lnTo>
                <a:lnTo>
                  <a:pt x="376349" y="1485658"/>
                </a:lnTo>
                <a:lnTo>
                  <a:pt x="392754" y="1534795"/>
                </a:lnTo>
                <a:lnTo>
                  <a:pt x="412123" y="1582924"/>
                </a:lnTo>
                <a:lnTo>
                  <a:pt x="434421" y="1629916"/>
                </a:lnTo>
                <a:lnTo>
                  <a:pt x="459612" y="1675638"/>
                </a:lnTo>
                <a:lnTo>
                  <a:pt x="259079" y="2008251"/>
                </a:lnTo>
                <a:lnTo>
                  <a:pt x="457072" y="2201672"/>
                </a:lnTo>
                <a:lnTo>
                  <a:pt x="784860" y="1993264"/>
                </a:lnTo>
                <a:lnTo>
                  <a:pt x="1690094" y="1993264"/>
                </a:lnTo>
                <a:lnTo>
                  <a:pt x="1689989" y="1989836"/>
                </a:lnTo>
                <a:lnTo>
                  <a:pt x="1735753" y="1962198"/>
                </a:lnTo>
                <a:lnTo>
                  <a:pt x="1779678" y="1932096"/>
                </a:lnTo>
                <a:lnTo>
                  <a:pt x="1821664" y="1899623"/>
                </a:lnTo>
                <a:lnTo>
                  <a:pt x="1861612" y="1864874"/>
                </a:lnTo>
                <a:lnTo>
                  <a:pt x="1899422" y="1827942"/>
                </a:lnTo>
                <a:lnTo>
                  <a:pt x="1934995" y="1788921"/>
                </a:lnTo>
                <a:lnTo>
                  <a:pt x="1968232" y="1747907"/>
                </a:lnTo>
                <a:lnTo>
                  <a:pt x="1999034" y="1704992"/>
                </a:lnTo>
                <a:lnTo>
                  <a:pt x="2027301" y="1660271"/>
                </a:lnTo>
                <a:lnTo>
                  <a:pt x="2420083" y="1660271"/>
                </a:lnTo>
                <a:lnTo>
                  <a:pt x="2490216" y="1410462"/>
                </a:lnTo>
                <a:lnTo>
                  <a:pt x="2150237" y="1222628"/>
                </a:lnTo>
                <a:lnTo>
                  <a:pt x="2149165" y="1170435"/>
                </a:lnTo>
                <a:lnTo>
                  <a:pt x="2144959" y="1118589"/>
                </a:lnTo>
                <a:lnTo>
                  <a:pt x="2137654" y="1067223"/>
                </a:lnTo>
                <a:lnTo>
                  <a:pt x="2127285" y="1016468"/>
                </a:lnTo>
                <a:lnTo>
                  <a:pt x="2113888" y="966457"/>
                </a:lnTo>
                <a:lnTo>
                  <a:pt x="2097499" y="917320"/>
                </a:lnTo>
                <a:lnTo>
                  <a:pt x="2078152" y="869191"/>
                </a:lnTo>
                <a:lnTo>
                  <a:pt x="2055884" y="822199"/>
                </a:lnTo>
                <a:lnTo>
                  <a:pt x="2039184" y="791845"/>
                </a:lnTo>
                <a:lnTo>
                  <a:pt x="462915" y="791845"/>
                </a:lnTo>
                <a:lnTo>
                  <a:pt x="74929" y="775208"/>
                </a:lnTo>
                <a:close/>
              </a:path>
              <a:path w="2490470" h="2452370" extrusionOk="0">
                <a:moveTo>
                  <a:pt x="2420083" y="1660271"/>
                </a:moveTo>
                <a:lnTo>
                  <a:pt x="2027301" y="1660271"/>
                </a:lnTo>
                <a:lnTo>
                  <a:pt x="2415413" y="1676908"/>
                </a:lnTo>
                <a:lnTo>
                  <a:pt x="2420083" y="1660271"/>
                </a:lnTo>
                <a:close/>
              </a:path>
              <a:path w="2490470" h="2452370" extrusionOk="0">
                <a:moveTo>
                  <a:pt x="1064767" y="0"/>
                </a:moveTo>
                <a:lnTo>
                  <a:pt x="788289" y="74167"/>
                </a:lnTo>
                <a:lnTo>
                  <a:pt x="800354" y="462279"/>
                </a:lnTo>
                <a:lnTo>
                  <a:pt x="754551" y="489917"/>
                </a:lnTo>
                <a:lnTo>
                  <a:pt x="710597" y="520019"/>
                </a:lnTo>
                <a:lnTo>
                  <a:pt x="668589" y="552492"/>
                </a:lnTo>
                <a:lnTo>
                  <a:pt x="628625" y="587241"/>
                </a:lnTo>
                <a:lnTo>
                  <a:pt x="590804" y="624173"/>
                </a:lnTo>
                <a:lnTo>
                  <a:pt x="555225" y="663193"/>
                </a:lnTo>
                <a:lnTo>
                  <a:pt x="521984" y="704208"/>
                </a:lnTo>
                <a:lnTo>
                  <a:pt x="491181" y="747123"/>
                </a:lnTo>
                <a:lnTo>
                  <a:pt x="462915" y="791845"/>
                </a:lnTo>
                <a:lnTo>
                  <a:pt x="2039184" y="791845"/>
                </a:lnTo>
                <a:lnTo>
                  <a:pt x="2030729" y="776477"/>
                </a:lnTo>
                <a:lnTo>
                  <a:pt x="2222227" y="458850"/>
                </a:lnTo>
                <a:lnTo>
                  <a:pt x="1705355" y="458850"/>
                </a:lnTo>
                <a:lnTo>
                  <a:pt x="1658524" y="434294"/>
                </a:lnTo>
                <a:lnTo>
                  <a:pt x="1610403" y="412550"/>
                </a:lnTo>
                <a:lnTo>
                  <a:pt x="1561126" y="393657"/>
                </a:lnTo>
                <a:lnTo>
                  <a:pt x="1510823" y="377652"/>
                </a:lnTo>
                <a:lnTo>
                  <a:pt x="1459626" y="364573"/>
                </a:lnTo>
                <a:lnTo>
                  <a:pt x="1407667" y="354457"/>
                </a:lnTo>
                <a:lnTo>
                  <a:pt x="1355079" y="347341"/>
                </a:lnTo>
                <a:lnTo>
                  <a:pt x="1301991" y="343265"/>
                </a:lnTo>
                <a:lnTo>
                  <a:pt x="1248536" y="342264"/>
                </a:lnTo>
                <a:lnTo>
                  <a:pt x="1064767" y="0"/>
                </a:lnTo>
                <a:close/>
              </a:path>
              <a:path w="2490470" h="2452370" extrusionOk="0">
                <a:moveTo>
                  <a:pt x="2033142" y="250443"/>
                </a:moveTo>
                <a:lnTo>
                  <a:pt x="1705355" y="458850"/>
                </a:lnTo>
                <a:lnTo>
                  <a:pt x="2222227" y="458850"/>
                </a:lnTo>
                <a:lnTo>
                  <a:pt x="2231263" y="443864"/>
                </a:lnTo>
                <a:lnTo>
                  <a:pt x="2033142" y="250443"/>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5" name="Google Shape;515;p29"/>
          <p:cNvSpPr/>
          <p:nvPr/>
        </p:nvSpPr>
        <p:spPr>
          <a:xfrm>
            <a:off x="3818128" y="1602232"/>
            <a:ext cx="3320627" cy="3269827"/>
          </a:xfrm>
          <a:custGeom>
            <a:avLst/>
            <a:gdLst/>
            <a:ahLst/>
            <a:cxnLst/>
            <a:rect l="l" t="t" r="r" b="b"/>
            <a:pathLst>
              <a:path w="2490470" h="2452370" extrusionOk="0">
                <a:moveTo>
                  <a:pt x="1705355" y="458850"/>
                </a:moveTo>
                <a:lnTo>
                  <a:pt x="2033142" y="250443"/>
                </a:lnTo>
                <a:lnTo>
                  <a:pt x="2231263" y="443864"/>
                </a:lnTo>
                <a:lnTo>
                  <a:pt x="2030729" y="776477"/>
                </a:lnTo>
                <a:lnTo>
                  <a:pt x="2055884" y="822199"/>
                </a:lnTo>
                <a:lnTo>
                  <a:pt x="2078152" y="869191"/>
                </a:lnTo>
                <a:lnTo>
                  <a:pt x="2097499" y="917320"/>
                </a:lnTo>
                <a:lnTo>
                  <a:pt x="2113888" y="966457"/>
                </a:lnTo>
                <a:lnTo>
                  <a:pt x="2127285" y="1016468"/>
                </a:lnTo>
                <a:lnTo>
                  <a:pt x="2137654" y="1067223"/>
                </a:lnTo>
                <a:lnTo>
                  <a:pt x="2144959" y="1118589"/>
                </a:lnTo>
                <a:lnTo>
                  <a:pt x="2149165" y="1170435"/>
                </a:lnTo>
                <a:lnTo>
                  <a:pt x="2150237" y="1222628"/>
                </a:lnTo>
                <a:lnTo>
                  <a:pt x="2490216" y="1410462"/>
                </a:lnTo>
                <a:lnTo>
                  <a:pt x="2415413" y="1676908"/>
                </a:lnTo>
                <a:lnTo>
                  <a:pt x="2027301" y="1660271"/>
                </a:lnTo>
                <a:lnTo>
                  <a:pt x="1999034" y="1704992"/>
                </a:lnTo>
                <a:lnTo>
                  <a:pt x="1968232" y="1747907"/>
                </a:lnTo>
                <a:lnTo>
                  <a:pt x="1934995" y="1788921"/>
                </a:lnTo>
                <a:lnTo>
                  <a:pt x="1899422" y="1827942"/>
                </a:lnTo>
                <a:lnTo>
                  <a:pt x="1861612" y="1864874"/>
                </a:lnTo>
                <a:lnTo>
                  <a:pt x="1821664" y="1899623"/>
                </a:lnTo>
                <a:lnTo>
                  <a:pt x="1779678" y="1932096"/>
                </a:lnTo>
                <a:lnTo>
                  <a:pt x="1735753" y="1962198"/>
                </a:lnTo>
                <a:lnTo>
                  <a:pt x="1689989" y="1989836"/>
                </a:lnTo>
                <a:lnTo>
                  <a:pt x="1701927" y="2377948"/>
                </a:lnTo>
                <a:lnTo>
                  <a:pt x="1425448" y="2452116"/>
                </a:lnTo>
                <a:lnTo>
                  <a:pt x="1241805" y="2109851"/>
                </a:lnTo>
                <a:lnTo>
                  <a:pt x="1188347" y="2108854"/>
                </a:lnTo>
                <a:lnTo>
                  <a:pt x="1135247" y="2104788"/>
                </a:lnTo>
                <a:lnTo>
                  <a:pt x="1082642" y="2097687"/>
                </a:lnTo>
                <a:lnTo>
                  <a:pt x="1030663" y="2087584"/>
                </a:lnTo>
                <a:lnTo>
                  <a:pt x="979445" y="2074515"/>
                </a:lnTo>
                <a:lnTo>
                  <a:pt x="929122" y="2058514"/>
                </a:lnTo>
                <a:lnTo>
                  <a:pt x="879828" y="2039616"/>
                </a:lnTo>
                <a:lnTo>
                  <a:pt x="831695" y="2017854"/>
                </a:lnTo>
                <a:lnTo>
                  <a:pt x="784860" y="1993264"/>
                </a:lnTo>
                <a:lnTo>
                  <a:pt x="457072" y="2201672"/>
                </a:lnTo>
                <a:lnTo>
                  <a:pt x="259079" y="2008251"/>
                </a:lnTo>
                <a:lnTo>
                  <a:pt x="459612" y="1675638"/>
                </a:lnTo>
                <a:lnTo>
                  <a:pt x="434421" y="1629916"/>
                </a:lnTo>
                <a:lnTo>
                  <a:pt x="412123" y="1582924"/>
                </a:lnTo>
                <a:lnTo>
                  <a:pt x="392754" y="1534795"/>
                </a:lnTo>
                <a:lnTo>
                  <a:pt x="376349" y="1485658"/>
                </a:lnTo>
                <a:lnTo>
                  <a:pt x="362941" y="1435647"/>
                </a:lnTo>
                <a:lnTo>
                  <a:pt x="352566" y="1384892"/>
                </a:lnTo>
                <a:lnTo>
                  <a:pt x="345257" y="1333526"/>
                </a:lnTo>
                <a:lnTo>
                  <a:pt x="341050" y="1281680"/>
                </a:lnTo>
                <a:lnTo>
                  <a:pt x="339978" y="1229487"/>
                </a:lnTo>
                <a:lnTo>
                  <a:pt x="0" y="1041653"/>
                </a:lnTo>
                <a:lnTo>
                  <a:pt x="74929" y="775208"/>
                </a:lnTo>
                <a:lnTo>
                  <a:pt x="462915" y="791845"/>
                </a:lnTo>
                <a:lnTo>
                  <a:pt x="491181" y="747123"/>
                </a:lnTo>
                <a:lnTo>
                  <a:pt x="521984" y="704208"/>
                </a:lnTo>
                <a:lnTo>
                  <a:pt x="555225" y="663193"/>
                </a:lnTo>
                <a:lnTo>
                  <a:pt x="590804" y="624173"/>
                </a:lnTo>
                <a:lnTo>
                  <a:pt x="628625" y="587241"/>
                </a:lnTo>
                <a:lnTo>
                  <a:pt x="668589" y="552492"/>
                </a:lnTo>
                <a:lnTo>
                  <a:pt x="710597" y="520019"/>
                </a:lnTo>
                <a:lnTo>
                  <a:pt x="754551" y="489917"/>
                </a:lnTo>
                <a:lnTo>
                  <a:pt x="800354" y="462279"/>
                </a:lnTo>
                <a:lnTo>
                  <a:pt x="788289" y="74167"/>
                </a:lnTo>
                <a:lnTo>
                  <a:pt x="1064767" y="0"/>
                </a:lnTo>
                <a:lnTo>
                  <a:pt x="1248536" y="342264"/>
                </a:lnTo>
                <a:lnTo>
                  <a:pt x="1301991" y="343265"/>
                </a:lnTo>
                <a:lnTo>
                  <a:pt x="1355079" y="347341"/>
                </a:lnTo>
                <a:lnTo>
                  <a:pt x="1407667" y="354457"/>
                </a:lnTo>
                <a:lnTo>
                  <a:pt x="1459626" y="364573"/>
                </a:lnTo>
                <a:lnTo>
                  <a:pt x="1510823" y="377652"/>
                </a:lnTo>
                <a:lnTo>
                  <a:pt x="1561126" y="393657"/>
                </a:lnTo>
                <a:lnTo>
                  <a:pt x="1610403" y="412550"/>
                </a:lnTo>
                <a:lnTo>
                  <a:pt x="1658524" y="434294"/>
                </a:lnTo>
                <a:lnTo>
                  <a:pt x="1705355" y="458850"/>
                </a:lnTo>
                <a:close/>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6" name="Google Shape;516;p29"/>
          <p:cNvSpPr txBox="1"/>
          <p:nvPr/>
        </p:nvSpPr>
        <p:spPr>
          <a:xfrm>
            <a:off x="4562347" y="2975865"/>
            <a:ext cx="1832187" cy="428387"/>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2667" b="1">
                <a:solidFill>
                  <a:schemeClr val="dk1"/>
                </a:solidFill>
                <a:latin typeface="Calibri"/>
                <a:ea typeface="Calibri"/>
                <a:cs typeface="Calibri"/>
                <a:sym typeface="Calibri"/>
              </a:rPr>
              <a:t>Öğretmenler</a:t>
            </a:r>
            <a:endParaRPr sz="2667">
              <a:solidFill>
                <a:schemeClr val="dk1"/>
              </a:solidFill>
              <a:latin typeface="Calibri"/>
              <a:ea typeface="Calibri"/>
              <a:cs typeface="Calibri"/>
              <a:sym typeface="Calibri"/>
            </a:endParaRPr>
          </a:p>
        </p:txBody>
      </p:sp>
      <p:sp>
        <p:nvSpPr>
          <p:cNvPr id="517" name="Google Shape;517;p29"/>
          <p:cNvSpPr/>
          <p:nvPr/>
        </p:nvSpPr>
        <p:spPr>
          <a:xfrm>
            <a:off x="6540330" y="4065822"/>
            <a:ext cx="2181860" cy="3406140"/>
          </a:xfrm>
          <a:custGeom>
            <a:avLst/>
            <a:gdLst/>
            <a:ahLst/>
            <a:cxnLst/>
            <a:rect l="l" t="t" r="r" b="b"/>
            <a:pathLst>
              <a:path w="1636395" h="2554604" extrusionOk="0">
                <a:moveTo>
                  <a:pt x="1080897" y="2301143"/>
                </a:moveTo>
                <a:lnTo>
                  <a:pt x="1112901" y="2515265"/>
                </a:lnTo>
                <a:lnTo>
                  <a:pt x="1316863" y="2554521"/>
                </a:lnTo>
                <a:lnTo>
                  <a:pt x="1249552" y="2482372"/>
                </a:lnTo>
                <a:lnTo>
                  <a:pt x="1282953" y="2444394"/>
                </a:lnTo>
                <a:lnTo>
                  <a:pt x="1314933" y="2405435"/>
                </a:lnTo>
                <a:lnTo>
                  <a:pt x="1339453" y="2373406"/>
                </a:lnTo>
                <a:lnTo>
                  <a:pt x="1148079" y="2373406"/>
                </a:lnTo>
                <a:lnTo>
                  <a:pt x="1080897" y="2301143"/>
                </a:lnTo>
                <a:close/>
              </a:path>
              <a:path w="1636395" h="2554604" extrusionOk="0">
                <a:moveTo>
                  <a:pt x="799189" y="148434"/>
                </a:moveTo>
                <a:lnTo>
                  <a:pt x="161106" y="148434"/>
                </a:lnTo>
                <a:lnTo>
                  <a:pt x="209535" y="149630"/>
                </a:lnTo>
                <a:lnTo>
                  <a:pt x="257771" y="152574"/>
                </a:lnTo>
                <a:lnTo>
                  <a:pt x="305769" y="157252"/>
                </a:lnTo>
                <a:lnTo>
                  <a:pt x="353484" y="163648"/>
                </a:lnTo>
                <a:lnTo>
                  <a:pt x="400872" y="171749"/>
                </a:lnTo>
                <a:lnTo>
                  <a:pt x="447887" y="181539"/>
                </a:lnTo>
                <a:lnTo>
                  <a:pt x="494484" y="193005"/>
                </a:lnTo>
                <a:lnTo>
                  <a:pt x="540619" y="206130"/>
                </a:lnTo>
                <a:lnTo>
                  <a:pt x="586246" y="220902"/>
                </a:lnTo>
                <a:lnTo>
                  <a:pt x="631320" y="237304"/>
                </a:lnTo>
                <a:lnTo>
                  <a:pt x="675797" y="255323"/>
                </a:lnTo>
                <a:lnTo>
                  <a:pt x="719632" y="274945"/>
                </a:lnTo>
                <a:lnTo>
                  <a:pt x="762778" y="296154"/>
                </a:lnTo>
                <a:lnTo>
                  <a:pt x="805193" y="318935"/>
                </a:lnTo>
                <a:lnTo>
                  <a:pt x="846830" y="343275"/>
                </a:lnTo>
                <a:lnTo>
                  <a:pt x="887645" y="369158"/>
                </a:lnTo>
                <a:lnTo>
                  <a:pt x="927592" y="396571"/>
                </a:lnTo>
                <a:lnTo>
                  <a:pt x="966627" y="425498"/>
                </a:lnTo>
                <a:lnTo>
                  <a:pt x="1004705" y="455925"/>
                </a:lnTo>
                <a:lnTo>
                  <a:pt x="1041780" y="487837"/>
                </a:lnTo>
                <a:lnTo>
                  <a:pt x="1076940" y="520368"/>
                </a:lnTo>
                <a:lnTo>
                  <a:pt x="1110672" y="553861"/>
                </a:lnTo>
                <a:lnTo>
                  <a:pt x="1142976" y="588274"/>
                </a:lnTo>
                <a:lnTo>
                  <a:pt x="1173847" y="623569"/>
                </a:lnTo>
                <a:lnTo>
                  <a:pt x="1203286" y="659706"/>
                </a:lnTo>
                <a:lnTo>
                  <a:pt x="1231288" y="696644"/>
                </a:lnTo>
                <a:lnTo>
                  <a:pt x="1257853" y="734344"/>
                </a:lnTo>
                <a:lnTo>
                  <a:pt x="1282976" y="772765"/>
                </a:lnTo>
                <a:lnTo>
                  <a:pt x="1306658" y="811869"/>
                </a:lnTo>
                <a:lnTo>
                  <a:pt x="1328894" y="851614"/>
                </a:lnTo>
                <a:lnTo>
                  <a:pt x="1349683" y="891962"/>
                </a:lnTo>
                <a:lnTo>
                  <a:pt x="1369023" y="932871"/>
                </a:lnTo>
                <a:lnTo>
                  <a:pt x="1386911" y="974303"/>
                </a:lnTo>
                <a:lnTo>
                  <a:pt x="1403345" y="1016218"/>
                </a:lnTo>
                <a:lnTo>
                  <a:pt x="1418323" y="1058575"/>
                </a:lnTo>
                <a:lnTo>
                  <a:pt x="1431843" y="1101334"/>
                </a:lnTo>
                <a:lnTo>
                  <a:pt x="1443902" y="1144457"/>
                </a:lnTo>
                <a:lnTo>
                  <a:pt x="1454498" y="1187902"/>
                </a:lnTo>
                <a:lnTo>
                  <a:pt x="1463629" y="1231629"/>
                </a:lnTo>
                <a:lnTo>
                  <a:pt x="1471292" y="1275600"/>
                </a:lnTo>
                <a:lnTo>
                  <a:pt x="1477486" y="1319774"/>
                </a:lnTo>
                <a:lnTo>
                  <a:pt x="1482208" y="1364111"/>
                </a:lnTo>
                <a:lnTo>
                  <a:pt x="1485455" y="1408572"/>
                </a:lnTo>
                <a:lnTo>
                  <a:pt x="1487226" y="1453115"/>
                </a:lnTo>
                <a:lnTo>
                  <a:pt x="1487518" y="1497702"/>
                </a:lnTo>
                <a:lnTo>
                  <a:pt x="1486330" y="1542293"/>
                </a:lnTo>
                <a:lnTo>
                  <a:pt x="1483658" y="1586847"/>
                </a:lnTo>
                <a:lnTo>
                  <a:pt x="1479500" y="1631326"/>
                </a:lnTo>
                <a:lnTo>
                  <a:pt x="1473855" y="1675688"/>
                </a:lnTo>
                <a:lnTo>
                  <a:pt x="1466720" y="1719894"/>
                </a:lnTo>
                <a:lnTo>
                  <a:pt x="1458093" y="1763904"/>
                </a:lnTo>
                <a:lnTo>
                  <a:pt x="1447971" y="1807678"/>
                </a:lnTo>
                <a:lnTo>
                  <a:pt x="1436352" y="1851176"/>
                </a:lnTo>
                <a:lnTo>
                  <a:pt x="1423235" y="1894359"/>
                </a:lnTo>
                <a:lnTo>
                  <a:pt x="1408616" y="1937186"/>
                </a:lnTo>
                <a:lnTo>
                  <a:pt x="1392493" y="1979618"/>
                </a:lnTo>
                <a:lnTo>
                  <a:pt x="1374865" y="2021614"/>
                </a:lnTo>
                <a:lnTo>
                  <a:pt x="1355636" y="2063319"/>
                </a:lnTo>
                <a:lnTo>
                  <a:pt x="1335082" y="2104141"/>
                </a:lnTo>
                <a:lnTo>
                  <a:pt x="1312923" y="2144592"/>
                </a:lnTo>
                <a:lnTo>
                  <a:pt x="1289250" y="2184448"/>
                </a:lnTo>
                <a:lnTo>
                  <a:pt x="1264059" y="2223669"/>
                </a:lnTo>
                <a:lnTo>
                  <a:pt x="1237348" y="2262215"/>
                </a:lnTo>
                <a:lnTo>
                  <a:pt x="1209117" y="2300047"/>
                </a:lnTo>
                <a:lnTo>
                  <a:pt x="1179361" y="2337124"/>
                </a:lnTo>
                <a:lnTo>
                  <a:pt x="1148079" y="2373406"/>
                </a:lnTo>
                <a:lnTo>
                  <a:pt x="1339453" y="2373406"/>
                </a:lnTo>
                <a:lnTo>
                  <a:pt x="1374576" y="2324738"/>
                </a:lnTo>
                <a:lnTo>
                  <a:pt x="1402213" y="2283081"/>
                </a:lnTo>
                <a:lnTo>
                  <a:pt x="1428376" y="2240605"/>
                </a:lnTo>
                <a:lnTo>
                  <a:pt x="1453052" y="2197350"/>
                </a:lnTo>
                <a:lnTo>
                  <a:pt x="1476228" y="2153358"/>
                </a:lnTo>
                <a:lnTo>
                  <a:pt x="1497892" y="2108667"/>
                </a:lnTo>
                <a:lnTo>
                  <a:pt x="1518103" y="2063135"/>
                </a:lnTo>
                <a:lnTo>
                  <a:pt x="1536626" y="2017354"/>
                </a:lnTo>
                <a:lnTo>
                  <a:pt x="1553671" y="1970812"/>
                </a:lnTo>
                <a:lnTo>
                  <a:pt x="1569151" y="1923733"/>
                </a:lnTo>
                <a:lnTo>
                  <a:pt x="1583051" y="1876159"/>
                </a:lnTo>
                <a:lnTo>
                  <a:pt x="1595360" y="1828128"/>
                </a:lnTo>
                <a:lnTo>
                  <a:pt x="1606064" y="1779682"/>
                </a:lnTo>
                <a:lnTo>
                  <a:pt x="1615150" y="1730861"/>
                </a:lnTo>
                <a:lnTo>
                  <a:pt x="1622605" y="1681705"/>
                </a:lnTo>
                <a:lnTo>
                  <a:pt x="1628415" y="1632255"/>
                </a:lnTo>
                <a:lnTo>
                  <a:pt x="1632568" y="1582550"/>
                </a:lnTo>
                <a:lnTo>
                  <a:pt x="1635051" y="1532631"/>
                </a:lnTo>
                <a:lnTo>
                  <a:pt x="1635849" y="1482539"/>
                </a:lnTo>
                <a:lnTo>
                  <a:pt x="1634951" y="1432314"/>
                </a:lnTo>
                <a:lnTo>
                  <a:pt x="1632343" y="1381996"/>
                </a:lnTo>
                <a:lnTo>
                  <a:pt x="1628013" y="1331625"/>
                </a:lnTo>
                <a:lnTo>
                  <a:pt x="1622335" y="1283932"/>
                </a:lnTo>
                <a:lnTo>
                  <a:pt x="1615194" y="1236772"/>
                </a:lnTo>
                <a:lnTo>
                  <a:pt x="1606616" y="1190168"/>
                </a:lnTo>
                <a:lnTo>
                  <a:pt x="1596626" y="1144138"/>
                </a:lnTo>
                <a:lnTo>
                  <a:pt x="1585249" y="1098704"/>
                </a:lnTo>
                <a:lnTo>
                  <a:pt x="1572511" y="1053887"/>
                </a:lnTo>
                <a:lnTo>
                  <a:pt x="1558436" y="1009706"/>
                </a:lnTo>
                <a:lnTo>
                  <a:pt x="1543050" y="966182"/>
                </a:lnTo>
                <a:lnTo>
                  <a:pt x="1526379" y="923337"/>
                </a:lnTo>
                <a:lnTo>
                  <a:pt x="1508447" y="881189"/>
                </a:lnTo>
                <a:lnTo>
                  <a:pt x="1489280" y="839761"/>
                </a:lnTo>
                <a:lnTo>
                  <a:pt x="1468903" y="799072"/>
                </a:lnTo>
                <a:lnTo>
                  <a:pt x="1447342" y="759143"/>
                </a:lnTo>
                <a:lnTo>
                  <a:pt x="1424621" y="719995"/>
                </a:lnTo>
                <a:lnTo>
                  <a:pt x="1400766" y="681648"/>
                </a:lnTo>
                <a:lnTo>
                  <a:pt x="1375803" y="644122"/>
                </a:lnTo>
                <a:lnTo>
                  <a:pt x="1349756" y="607438"/>
                </a:lnTo>
                <a:lnTo>
                  <a:pt x="1322650" y="571618"/>
                </a:lnTo>
                <a:lnTo>
                  <a:pt x="1294512" y="536680"/>
                </a:lnTo>
                <a:lnTo>
                  <a:pt x="1265366" y="502646"/>
                </a:lnTo>
                <a:lnTo>
                  <a:pt x="1235238" y="469537"/>
                </a:lnTo>
                <a:lnTo>
                  <a:pt x="1204153" y="437372"/>
                </a:lnTo>
                <a:lnTo>
                  <a:pt x="1172136" y="406172"/>
                </a:lnTo>
                <a:lnTo>
                  <a:pt x="1139213" y="375959"/>
                </a:lnTo>
                <a:lnTo>
                  <a:pt x="1105408" y="346752"/>
                </a:lnTo>
                <a:lnTo>
                  <a:pt x="1070747" y="318572"/>
                </a:lnTo>
                <a:lnTo>
                  <a:pt x="1035256" y="291439"/>
                </a:lnTo>
                <a:lnTo>
                  <a:pt x="998960" y="265375"/>
                </a:lnTo>
                <a:lnTo>
                  <a:pt x="961883" y="240399"/>
                </a:lnTo>
                <a:lnTo>
                  <a:pt x="924051" y="216532"/>
                </a:lnTo>
                <a:lnTo>
                  <a:pt x="885490" y="193795"/>
                </a:lnTo>
                <a:lnTo>
                  <a:pt x="846225" y="172208"/>
                </a:lnTo>
                <a:lnTo>
                  <a:pt x="806280" y="151792"/>
                </a:lnTo>
                <a:lnTo>
                  <a:pt x="799189" y="148434"/>
                </a:lnTo>
                <a:close/>
              </a:path>
              <a:path w="1636395" h="2554604" extrusionOk="0">
                <a:moveTo>
                  <a:pt x="142831" y="0"/>
                </a:moveTo>
                <a:lnTo>
                  <a:pt x="95461" y="1108"/>
                </a:lnTo>
                <a:lnTo>
                  <a:pt x="47842" y="3736"/>
                </a:lnTo>
                <a:lnTo>
                  <a:pt x="0" y="7904"/>
                </a:lnTo>
                <a:lnTo>
                  <a:pt x="15112" y="155478"/>
                </a:lnTo>
                <a:lnTo>
                  <a:pt x="63850" y="151343"/>
                </a:lnTo>
                <a:lnTo>
                  <a:pt x="112529" y="149000"/>
                </a:lnTo>
                <a:lnTo>
                  <a:pt x="161106" y="148434"/>
                </a:lnTo>
                <a:lnTo>
                  <a:pt x="799189" y="148434"/>
                </a:lnTo>
                <a:lnTo>
                  <a:pt x="765683" y="132567"/>
                </a:lnTo>
                <a:lnTo>
                  <a:pt x="724456" y="114553"/>
                </a:lnTo>
                <a:lnTo>
                  <a:pt x="682627" y="97773"/>
                </a:lnTo>
                <a:lnTo>
                  <a:pt x="640219" y="82245"/>
                </a:lnTo>
                <a:lnTo>
                  <a:pt x="597259" y="67990"/>
                </a:lnTo>
                <a:lnTo>
                  <a:pt x="553772" y="55029"/>
                </a:lnTo>
                <a:lnTo>
                  <a:pt x="509783" y="43383"/>
                </a:lnTo>
                <a:lnTo>
                  <a:pt x="465317" y="33072"/>
                </a:lnTo>
                <a:lnTo>
                  <a:pt x="420399" y="24116"/>
                </a:lnTo>
                <a:lnTo>
                  <a:pt x="375056" y="16537"/>
                </a:lnTo>
                <a:lnTo>
                  <a:pt x="329311" y="10354"/>
                </a:lnTo>
                <a:lnTo>
                  <a:pt x="283191" y="5588"/>
                </a:lnTo>
                <a:lnTo>
                  <a:pt x="236721" y="2260"/>
                </a:lnTo>
                <a:lnTo>
                  <a:pt x="189926" y="391"/>
                </a:lnTo>
                <a:lnTo>
                  <a:pt x="142831" y="0"/>
                </a:lnTo>
                <a:close/>
              </a:path>
            </a:pathLst>
          </a:custGeom>
          <a:solidFill>
            <a:srgbClr val="4AAC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8" name="Google Shape;518;p29"/>
          <p:cNvSpPr/>
          <p:nvPr/>
        </p:nvSpPr>
        <p:spPr>
          <a:xfrm>
            <a:off x="2550651" y="3363474"/>
            <a:ext cx="1057487" cy="1570567"/>
          </a:xfrm>
          <a:custGeom>
            <a:avLst/>
            <a:gdLst/>
            <a:ahLst/>
            <a:cxnLst/>
            <a:rect l="l" t="t" r="r" b="b"/>
            <a:pathLst>
              <a:path w="793115" h="1177925" extrusionOk="0">
                <a:moveTo>
                  <a:pt x="735751" y="0"/>
                </a:moveTo>
                <a:lnTo>
                  <a:pt x="690771" y="20059"/>
                </a:lnTo>
                <a:lnTo>
                  <a:pt x="647092" y="42030"/>
                </a:lnTo>
                <a:lnTo>
                  <a:pt x="604761" y="65841"/>
                </a:lnTo>
                <a:lnTo>
                  <a:pt x="563818" y="91431"/>
                </a:lnTo>
                <a:lnTo>
                  <a:pt x="524299" y="118734"/>
                </a:lnTo>
                <a:lnTo>
                  <a:pt x="486243" y="147687"/>
                </a:lnTo>
                <a:lnTo>
                  <a:pt x="449688" y="178227"/>
                </a:lnTo>
                <a:lnTo>
                  <a:pt x="414672" y="210290"/>
                </a:lnTo>
                <a:lnTo>
                  <a:pt x="381232" y="243811"/>
                </a:lnTo>
                <a:lnTo>
                  <a:pt x="349408" y="278727"/>
                </a:lnTo>
                <a:lnTo>
                  <a:pt x="319236" y="314974"/>
                </a:lnTo>
                <a:lnTo>
                  <a:pt x="290755" y="352489"/>
                </a:lnTo>
                <a:lnTo>
                  <a:pt x="264003" y="391207"/>
                </a:lnTo>
                <a:lnTo>
                  <a:pt x="239018" y="431064"/>
                </a:lnTo>
                <a:lnTo>
                  <a:pt x="215838" y="471998"/>
                </a:lnTo>
                <a:lnTo>
                  <a:pt x="194500" y="513944"/>
                </a:lnTo>
                <a:lnTo>
                  <a:pt x="175044" y="556838"/>
                </a:lnTo>
                <a:lnTo>
                  <a:pt x="157506" y="600617"/>
                </a:lnTo>
                <a:lnTo>
                  <a:pt x="141925" y="645217"/>
                </a:lnTo>
                <a:lnTo>
                  <a:pt x="128339" y="690573"/>
                </a:lnTo>
                <a:lnTo>
                  <a:pt x="116786" y="736623"/>
                </a:lnTo>
                <a:lnTo>
                  <a:pt x="107303" y="783301"/>
                </a:lnTo>
                <a:lnTo>
                  <a:pt x="99930" y="830546"/>
                </a:lnTo>
                <a:lnTo>
                  <a:pt x="94703" y="878292"/>
                </a:lnTo>
                <a:lnTo>
                  <a:pt x="91661" y="926476"/>
                </a:lnTo>
                <a:lnTo>
                  <a:pt x="90842" y="975034"/>
                </a:lnTo>
                <a:lnTo>
                  <a:pt x="92284" y="1023903"/>
                </a:lnTo>
                <a:lnTo>
                  <a:pt x="96024" y="1073018"/>
                </a:lnTo>
                <a:lnTo>
                  <a:pt x="0" y="1093973"/>
                </a:lnTo>
                <a:lnTo>
                  <a:pt x="187579" y="1177666"/>
                </a:lnTo>
                <a:lnTo>
                  <a:pt x="317976" y="1041014"/>
                </a:lnTo>
                <a:lnTo>
                  <a:pt x="242023" y="1041014"/>
                </a:lnTo>
                <a:lnTo>
                  <a:pt x="239435" y="992544"/>
                </a:lnTo>
                <a:lnTo>
                  <a:pt x="239437" y="944408"/>
                </a:lnTo>
                <a:lnTo>
                  <a:pt x="241979" y="896688"/>
                </a:lnTo>
                <a:lnTo>
                  <a:pt x="247010" y="849467"/>
                </a:lnTo>
                <a:lnTo>
                  <a:pt x="254481" y="802827"/>
                </a:lnTo>
                <a:lnTo>
                  <a:pt x="264341" y="756851"/>
                </a:lnTo>
                <a:lnTo>
                  <a:pt x="276540" y="711621"/>
                </a:lnTo>
                <a:lnTo>
                  <a:pt x="291027" y="667220"/>
                </a:lnTo>
                <a:lnTo>
                  <a:pt x="307752" y="623729"/>
                </a:lnTo>
                <a:lnTo>
                  <a:pt x="326665" y="581233"/>
                </a:lnTo>
                <a:lnTo>
                  <a:pt x="347716" y="539812"/>
                </a:lnTo>
                <a:lnTo>
                  <a:pt x="370854" y="499549"/>
                </a:lnTo>
                <a:lnTo>
                  <a:pt x="396028" y="460528"/>
                </a:lnTo>
                <a:lnTo>
                  <a:pt x="423189" y="422829"/>
                </a:lnTo>
                <a:lnTo>
                  <a:pt x="452287" y="386537"/>
                </a:lnTo>
                <a:lnTo>
                  <a:pt x="483270" y="351733"/>
                </a:lnTo>
                <a:lnTo>
                  <a:pt x="516088" y="318500"/>
                </a:lnTo>
                <a:lnTo>
                  <a:pt x="550692" y="286919"/>
                </a:lnTo>
                <a:lnTo>
                  <a:pt x="587031" y="257075"/>
                </a:lnTo>
                <a:lnTo>
                  <a:pt x="625055" y="229049"/>
                </a:lnTo>
                <a:lnTo>
                  <a:pt x="664712" y="202923"/>
                </a:lnTo>
                <a:lnTo>
                  <a:pt x="705954" y="178780"/>
                </a:lnTo>
                <a:lnTo>
                  <a:pt x="748729" y="156703"/>
                </a:lnTo>
                <a:lnTo>
                  <a:pt x="792988" y="136774"/>
                </a:lnTo>
                <a:lnTo>
                  <a:pt x="735751" y="0"/>
                </a:lnTo>
                <a:close/>
              </a:path>
              <a:path w="793115" h="1177925" extrusionOk="0">
                <a:moveTo>
                  <a:pt x="337972" y="1020059"/>
                </a:moveTo>
                <a:lnTo>
                  <a:pt x="242023" y="1041014"/>
                </a:lnTo>
                <a:lnTo>
                  <a:pt x="317976" y="1041014"/>
                </a:lnTo>
                <a:lnTo>
                  <a:pt x="337972" y="1020059"/>
                </a:lnTo>
                <a:close/>
              </a:path>
            </a:pathLst>
          </a:custGeom>
          <a:solidFill>
            <a:srgbClr val="5FE0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19" name="Google Shape;519;p29"/>
          <p:cNvSpPr/>
          <p:nvPr/>
        </p:nvSpPr>
        <p:spPr>
          <a:xfrm>
            <a:off x="3895122" y="2013882"/>
            <a:ext cx="616373" cy="1252220"/>
          </a:xfrm>
          <a:custGeom>
            <a:avLst/>
            <a:gdLst/>
            <a:ahLst/>
            <a:cxnLst/>
            <a:rect l="l" t="t" r="r" b="b"/>
            <a:pathLst>
              <a:path w="462280" h="939164" extrusionOk="0">
                <a:moveTo>
                  <a:pt x="232068" y="0"/>
                </a:moveTo>
                <a:lnTo>
                  <a:pt x="297346" y="73660"/>
                </a:lnTo>
                <a:lnTo>
                  <a:pt x="264475" y="111398"/>
                </a:lnTo>
                <a:lnTo>
                  <a:pt x="233415" y="150375"/>
                </a:lnTo>
                <a:lnTo>
                  <a:pt x="204187" y="190525"/>
                </a:lnTo>
                <a:lnTo>
                  <a:pt x="176814" y="231782"/>
                </a:lnTo>
                <a:lnTo>
                  <a:pt x="151319" y="274080"/>
                </a:lnTo>
                <a:lnTo>
                  <a:pt x="127724" y="317353"/>
                </a:lnTo>
                <a:lnTo>
                  <a:pt x="106051" y="361535"/>
                </a:lnTo>
                <a:lnTo>
                  <a:pt x="86323" y="406560"/>
                </a:lnTo>
                <a:lnTo>
                  <a:pt x="68563" y="452363"/>
                </a:lnTo>
                <a:lnTo>
                  <a:pt x="52793" y="498877"/>
                </a:lnTo>
                <a:lnTo>
                  <a:pt x="39034" y="546037"/>
                </a:lnTo>
                <a:lnTo>
                  <a:pt x="27311" y="593777"/>
                </a:lnTo>
                <a:lnTo>
                  <a:pt x="17645" y="642031"/>
                </a:lnTo>
                <a:lnTo>
                  <a:pt x="10058" y="690733"/>
                </a:lnTo>
                <a:lnTo>
                  <a:pt x="4573" y="739817"/>
                </a:lnTo>
                <a:lnTo>
                  <a:pt x="1213" y="789217"/>
                </a:lnTo>
                <a:lnTo>
                  <a:pt x="0" y="838867"/>
                </a:lnTo>
                <a:lnTo>
                  <a:pt x="955" y="888703"/>
                </a:lnTo>
                <a:lnTo>
                  <a:pt x="4103" y="938656"/>
                </a:lnTo>
                <a:lnTo>
                  <a:pt x="151931" y="925956"/>
                </a:lnTo>
                <a:lnTo>
                  <a:pt x="148921" y="875419"/>
                </a:lnTo>
                <a:lnTo>
                  <a:pt x="148492" y="825024"/>
                </a:lnTo>
                <a:lnTo>
                  <a:pt x="150612" y="774862"/>
                </a:lnTo>
                <a:lnTo>
                  <a:pt x="155251" y="725025"/>
                </a:lnTo>
                <a:lnTo>
                  <a:pt x="162380" y="675603"/>
                </a:lnTo>
                <a:lnTo>
                  <a:pt x="171967" y="626689"/>
                </a:lnTo>
                <a:lnTo>
                  <a:pt x="183983" y="578374"/>
                </a:lnTo>
                <a:lnTo>
                  <a:pt x="198397" y="530748"/>
                </a:lnTo>
                <a:lnTo>
                  <a:pt x="215179" y="483904"/>
                </a:lnTo>
                <a:lnTo>
                  <a:pt x="234299" y="437933"/>
                </a:lnTo>
                <a:lnTo>
                  <a:pt x="255726" y="392926"/>
                </a:lnTo>
                <a:lnTo>
                  <a:pt x="279429" y="348974"/>
                </a:lnTo>
                <a:lnTo>
                  <a:pt x="305380" y="306168"/>
                </a:lnTo>
                <a:lnTo>
                  <a:pt x="333546" y="264601"/>
                </a:lnTo>
                <a:lnTo>
                  <a:pt x="363898" y="224364"/>
                </a:lnTo>
                <a:lnTo>
                  <a:pt x="396406" y="185547"/>
                </a:lnTo>
                <a:lnTo>
                  <a:pt x="452114" y="185547"/>
                </a:lnTo>
                <a:lnTo>
                  <a:pt x="433617" y="43434"/>
                </a:lnTo>
                <a:lnTo>
                  <a:pt x="232068" y="0"/>
                </a:lnTo>
                <a:close/>
              </a:path>
              <a:path w="462280" h="939164" extrusionOk="0">
                <a:moveTo>
                  <a:pt x="452114" y="185547"/>
                </a:moveTo>
                <a:lnTo>
                  <a:pt x="396406" y="185547"/>
                </a:lnTo>
                <a:lnTo>
                  <a:pt x="461684" y="259079"/>
                </a:lnTo>
                <a:lnTo>
                  <a:pt x="452114" y="185547"/>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Google Shape;524;p30"/>
          <p:cNvSpPr/>
          <p:nvPr/>
        </p:nvSpPr>
        <p:spPr>
          <a:xfrm>
            <a:off x="10085831" y="2983993"/>
            <a:ext cx="381000" cy="3819313"/>
          </a:xfrm>
          <a:custGeom>
            <a:avLst/>
            <a:gdLst/>
            <a:ahLst/>
            <a:cxnLst/>
            <a:rect l="l" t="t" r="r" b="b"/>
            <a:pathLst>
              <a:path w="285750" h="2864485" extrusionOk="0">
                <a:moveTo>
                  <a:pt x="0" y="0"/>
                </a:moveTo>
                <a:lnTo>
                  <a:pt x="0" y="2864104"/>
                </a:lnTo>
                <a:lnTo>
                  <a:pt x="285750" y="286410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25" name="Google Shape;525;p30"/>
          <p:cNvSpPr/>
          <p:nvPr/>
        </p:nvSpPr>
        <p:spPr>
          <a:xfrm>
            <a:off x="10085831" y="2983993"/>
            <a:ext cx="381000" cy="2376593"/>
          </a:xfrm>
          <a:custGeom>
            <a:avLst/>
            <a:gdLst/>
            <a:ahLst/>
            <a:cxnLst/>
            <a:rect l="l" t="t" r="r" b="b"/>
            <a:pathLst>
              <a:path w="285750" h="1782445" extrusionOk="0">
                <a:moveTo>
                  <a:pt x="0" y="0"/>
                </a:moveTo>
                <a:lnTo>
                  <a:pt x="0" y="1782444"/>
                </a:lnTo>
                <a:lnTo>
                  <a:pt x="285750" y="178244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26" name="Google Shape;526;p30"/>
          <p:cNvSpPr/>
          <p:nvPr/>
        </p:nvSpPr>
        <p:spPr>
          <a:xfrm>
            <a:off x="10085831" y="2983992"/>
            <a:ext cx="381000" cy="934720"/>
          </a:xfrm>
          <a:custGeom>
            <a:avLst/>
            <a:gdLst/>
            <a:ahLst/>
            <a:cxnLst/>
            <a:rect l="l" t="t" r="r" b="b"/>
            <a:pathLst>
              <a:path w="285750" h="701039" extrusionOk="0">
                <a:moveTo>
                  <a:pt x="0" y="0"/>
                </a:moveTo>
                <a:lnTo>
                  <a:pt x="0" y="700785"/>
                </a:lnTo>
                <a:lnTo>
                  <a:pt x="285750" y="700785"/>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27" name="Google Shape;527;p30"/>
          <p:cNvSpPr/>
          <p:nvPr/>
        </p:nvSpPr>
        <p:spPr>
          <a:xfrm>
            <a:off x="6550153" y="1394967"/>
            <a:ext cx="4451772" cy="427567"/>
          </a:xfrm>
          <a:custGeom>
            <a:avLst/>
            <a:gdLst/>
            <a:ahLst/>
            <a:cxnLst/>
            <a:rect l="l" t="t" r="r" b="b"/>
            <a:pathLst>
              <a:path w="3338829" h="320675" extrusionOk="0">
                <a:moveTo>
                  <a:pt x="0" y="0"/>
                </a:moveTo>
                <a:lnTo>
                  <a:pt x="0" y="160527"/>
                </a:lnTo>
                <a:lnTo>
                  <a:pt x="3338830" y="160527"/>
                </a:lnTo>
                <a:lnTo>
                  <a:pt x="3338830" y="320421"/>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28" name="Google Shape;528;p30"/>
          <p:cNvSpPr/>
          <p:nvPr/>
        </p:nvSpPr>
        <p:spPr>
          <a:xfrm>
            <a:off x="5920231" y="2973832"/>
            <a:ext cx="425027" cy="3793913"/>
          </a:xfrm>
          <a:custGeom>
            <a:avLst/>
            <a:gdLst/>
            <a:ahLst/>
            <a:cxnLst/>
            <a:rect l="l" t="t" r="r" b="b"/>
            <a:pathLst>
              <a:path w="318769" h="2845435" extrusionOk="0">
                <a:moveTo>
                  <a:pt x="0" y="0"/>
                </a:moveTo>
                <a:lnTo>
                  <a:pt x="0" y="2845054"/>
                </a:lnTo>
                <a:lnTo>
                  <a:pt x="318769" y="284505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29" name="Google Shape;529;p30"/>
          <p:cNvSpPr/>
          <p:nvPr/>
        </p:nvSpPr>
        <p:spPr>
          <a:xfrm>
            <a:off x="5920231" y="2973831"/>
            <a:ext cx="425027" cy="2361352"/>
          </a:xfrm>
          <a:custGeom>
            <a:avLst/>
            <a:gdLst/>
            <a:ahLst/>
            <a:cxnLst/>
            <a:rect l="l" t="t" r="r" b="b"/>
            <a:pathLst>
              <a:path w="318769" h="1771014" extrusionOk="0">
                <a:moveTo>
                  <a:pt x="0" y="0"/>
                </a:moveTo>
                <a:lnTo>
                  <a:pt x="0" y="1771014"/>
                </a:lnTo>
                <a:lnTo>
                  <a:pt x="318769" y="177101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0" name="Google Shape;530;p30"/>
          <p:cNvSpPr/>
          <p:nvPr/>
        </p:nvSpPr>
        <p:spPr>
          <a:xfrm>
            <a:off x="5920231" y="2973831"/>
            <a:ext cx="425027" cy="929640"/>
          </a:xfrm>
          <a:custGeom>
            <a:avLst/>
            <a:gdLst/>
            <a:ahLst/>
            <a:cxnLst/>
            <a:rect l="l" t="t" r="r" b="b"/>
            <a:pathLst>
              <a:path w="318769" h="697230" extrusionOk="0">
                <a:moveTo>
                  <a:pt x="0" y="0"/>
                </a:moveTo>
                <a:lnTo>
                  <a:pt x="0" y="696976"/>
                </a:lnTo>
                <a:lnTo>
                  <a:pt x="318769" y="696976"/>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1" name="Google Shape;531;p30"/>
          <p:cNvSpPr/>
          <p:nvPr/>
        </p:nvSpPr>
        <p:spPr>
          <a:xfrm>
            <a:off x="6550153" y="1394967"/>
            <a:ext cx="286172" cy="417407"/>
          </a:xfrm>
          <a:custGeom>
            <a:avLst/>
            <a:gdLst/>
            <a:ahLst/>
            <a:cxnLst/>
            <a:rect l="l" t="t" r="r" b="b"/>
            <a:pathLst>
              <a:path w="214629" h="313055" extrusionOk="0">
                <a:moveTo>
                  <a:pt x="0" y="0"/>
                </a:moveTo>
                <a:lnTo>
                  <a:pt x="0" y="152781"/>
                </a:lnTo>
                <a:lnTo>
                  <a:pt x="214630" y="152781"/>
                </a:lnTo>
                <a:lnTo>
                  <a:pt x="214630" y="312800"/>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2" name="Google Shape;532;p30"/>
          <p:cNvSpPr/>
          <p:nvPr/>
        </p:nvSpPr>
        <p:spPr>
          <a:xfrm>
            <a:off x="2750312" y="2983993"/>
            <a:ext cx="344593" cy="3793913"/>
          </a:xfrm>
          <a:custGeom>
            <a:avLst/>
            <a:gdLst/>
            <a:ahLst/>
            <a:cxnLst/>
            <a:rect l="l" t="t" r="r" b="b"/>
            <a:pathLst>
              <a:path w="258445" h="2845435" extrusionOk="0">
                <a:moveTo>
                  <a:pt x="0" y="0"/>
                </a:moveTo>
                <a:lnTo>
                  <a:pt x="0" y="2845054"/>
                </a:lnTo>
                <a:lnTo>
                  <a:pt x="257860" y="284505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3" name="Google Shape;533;p30"/>
          <p:cNvSpPr/>
          <p:nvPr/>
        </p:nvSpPr>
        <p:spPr>
          <a:xfrm>
            <a:off x="2750312" y="2983992"/>
            <a:ext cx="344593" cy="2361352"/>
          </a:xfrm>
          <a:custGeom>
            <a:avLst/>
            <a:gdLst/>
            <a:ahLst/>
            <a:cxnLst/>
            <a:rect l="l" t="t" r="r" b="b"/>
            <a:pathLst>
              <a:path w="258445" h="1771014" extrusionOk="0">
                <a:moveTo>
                  <a:pt x="0" y="0"/>
                </a:moveTo>
                <a:lnTo>
                  <a:pt x="0" y="1771014"/>
                </a:lnTo>
                <a:lnTo>
                  <a:pt x="257860" y="1771014"/>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4" name="Google Shape;534;p30"/>
          <p:cNvSpPr/>
          <p:nvPr/>
        </p:nvSpPr>
        <p:spPr>
          <a:xfrm>
            <a:off x="2750312" y="2983992"/>
            <a:ext cx="344593" cy="929640"/>
          </a:xfrm>
          <a:custGeom>
            <a:avLst/>
            <a:gdLst/>
            <a:ahLst/>
            <a:cxnLst/>
            <a:rect l="l" t="t" r="r" b="b"/>
            <a:pathLst>
              <a:path w="258445" h="697230" extrusionOk="0">
                <a:moveTo>
                  <a:pt x="0" y="0"/>
                </a:moveTo>
                <a:lnTo>
                  <a:pt x="0" y="696976"/>
                </a:lnTo>
                <a:lnTo>
                  <a:pt x="257860" y="696976"/>
                </a:lnTo>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5" name="Google Shape;535;p30"/>
          <p:cNvSpPr/>
          <p:nvPr/>
        </p:nvSpPr>
        <p:spPr>
          <a:xfrm>
            <a:off x="3666745" y="1394967"/>
            <a:ext cx="2882900" cy="427567"/>
          </a:xfrm>
          <a:custGeom>
            <a:avLst/>
            <a:gdLst/>
            <a:ahLst/>
            <a:cxnLst/>
            <a:rect l="l" t="t" r="r" b="b"/>
            <a:pathLst>
              <a:path w="2162175" h="320675" extrusionOk="0">
                <a:moveTo>
                  <a:pt x="2162175" y="0"/>
                </a:moveTo>
                <a:lnTo>
                  <a:pt x="2162175" y="160527"/>
                </a:lnTo>
                <a:lnTo>
                  <a:pt x="0" y="160527"/>
                </a:lnTo>
                <a:lnTo>
                  <a:pt x="0" y="320421"/>
                </a:lnTo>
              </a:path>
            </a:pathLst>
          </a:custGeom>
          <a:noFill/>
          <a:ln w="25900" cap="flat" cmpd="sng">
            <a:solidFill>
              <a:srgbClr val="F7954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6" name="Google Shape;536;p30"/>
          <p:cNvSpPr/>
          <p:nvPr/>
        </p:nvSpPr>
        <p:spPr>
          <a:xfrm>
            <a:off x="2430272" y="355617"/>
            <a:ext cx="8233664" cy="114196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7" name="Google Shape;537;p30"/>
          <p:cNvSpPr/>
          <p:nvPr/>
        </p:nvSpPr>
        <p:spPr>
          <a:xfrm>
            <a:off x="2512567" y="411479"/>
            <a:ext cx="8075507" cy="983827"/>
          </a:xfrm>
          <a:custGeom>
            <a:avLst/>
            <a:gdLst/>
            <a:ahLst/>
            <a:cxnLst/>
            <a:rect l="l" t="t" r="r" b="b"/>
            <a:pathLst>
              <a:path w="6056630" h="737869" extrusionOk="0">
                <a:moveTo>
                  <a:pt x="0" y="737616"/>
                </a:moveTo>
                <a:lnTo>
                  <a:pt x="6056376" y="737616"/>
                </a:lnTo>
                <a:lnTo>
                  <a:pt x="6056376" y="0"/>
                </a:lnTo>
                <a:lnTo>
                  <a:pt x="0" y="0"/>
                </a:lnTo>
                <a:lnTo>
                  <a:pt x="0" y="737616"/>
                </a:lnTo>
                <a:close/>
              </a:path>
            </a:pathLst>
          </a:custGeom>
          <a:solidFill>
            <a:srgbClr val="8063A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8" name="Google Shape;538;p30"/>
          <p:cNvSpPr/>
          <p:nvPr/>
        </p:nvSpPr>
        <p:spPr>
          <a:xfrm>
            <a:off x="2512567" y="411479"/>
            <a:ext cx="8075507" cy="983827"/>
          </a:xfrm>
          <a:custGeom>
            <a:avLst/>
            <a:gdLst/>
            <a:ahLst/>
            <a:cxnLst/>
            <a:rect l="l" t="t" r="r" b="b"/>
            <a:pathLst>
              <a:path w="6056630" h="737869" extrusionOk="0">
                <a:moveTo>
                  <a:pt x="0" y="737616"/>
                </a:moveTo>
                <a:lnTo>
                  <a:pt x="6056376" y="737616"/>
                </a:lnTo>
                <a:lnTo>
                  <a:pt x="6056376" y="0"/>
                </a:lnTo>
                <a:lnTo>
                  <a:pt x="0" y="0"/>
                </a:lnTo>
                <a:lnTo>
                  <a:pt x="0" y="737616"/>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39" name="Google Shape;539;p30"/>
          <p:cNvSpPr txBox="1">
            <a:spLocks noGrp="1"/>
          </p:cNvSpPr>
          <p:nvPr>
            <p:ph type="title"/>
          </p:nvPr>
        </p:nvSpPr>
        <p:spPr>
          <a:xfrm>
            <a:off x="2520696" y="653821"/>
            <a:ext cx="8067040" cy="428387"/>
          </a:xfrm>
          <a:prstGeom prst="rect">
            <a:avLst/>
          </a:prstGeom>
          <a:noFill/>
          <a:ln>
            <a:noFill/>
          </a:ln>
        </p:spPr>
        <p:txBody>
          <a:bodyPr spcFirstLastPara="1" wrap="square" lIns="0" tIns="17775" rIns="0" bIns="0" anchor="b" anchorCtr="0">
            <a:spAutoFit/>
          </a:bodyPr>
          <a:lstStyle/>
          <a:p>
            <a:pPr marL="806007" lvl="0" indent="0" algn="l" rtl="0">
              <a:lnSpc>
                <a:spcPct val="100000"/>
              </a:lnSpc>
              <a:spcBef>
                <a:spcPts val="0"/>
              </a:spcBef>
              <a:spcAft>
                <a:spcPts val="0"/>
              </a:spcAft>
              <a:buClr>
                <a:srgbClr val="FFFFFF"/>
              </a:buClr>
              <a:buSzPts val="2667"/>
              <a:buFont typeface="Calibri"/>
              <a:buNone/>
            </a:pPr>
            <a:r>
              <a:rPr lang="en-US" sz="2667">
                <a:solidFill>
                  <a:srgbClr val="FFFFFF"/>
                </a:solidFill>
                <a:latin typeface="Calibri"/>
                <a:ea typeface="Calibri"/>
                <a:cs typeface="Calibri"/>
                <a:sym typeface="Calibri"/>
              </a:rPr>
              <a:t>Öğrenci ve Personel Hareketliliğinde Faaliyetler</a:t>
            </a:r>
            <a:endParaRPr sz="2667">
              <a:latin typeface="Calibri"/>
              <a:ea typeface="Calibri"/>
              <a:cs typeface="Calibri"/>
              <a:sym typeface="Calibri"/>
            </a:endParaRPr>
          </a:p>
        </p:txBody>
      </p:sp>
      <p:sp>
        <p:nvSpPr>
          <p:cNvPr id="540" name="Google Shape;540;p30"/>
          <p:cNvSpPr/>
          <p:nvPr/>
        </p:nvSpPr>
        <p:spPr>
          <a:xfrm>
            <a:off x="2438400" y="1767823"/>
            <a:ext cx="2450592" cy="131878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1" name="Google Shape;541;p30"/>
          <p:cNvSpPr/>
          <p:nvPr/>
        </p:nvSpPr>
        <p:spPr>
          <a:xfrm>
            <a:off x="2692400" y="1908048"/>
            <a:ext cx="1938528" cy="109118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2" name="Google Shape;542;p30"/>
          <p:cNvSpPr/>
          <p:nvPr/>
        </p:nvSpPr>
        <p:spPr>
          <a:xfrm>
            <a:off x="2520696" y="1823719"/>
            <a:ext cx="2292773" cy="1160780"/>
          </a:xfrm>
          <a:custGeom>
            <a:avLst/>
            <a:gdLst/>
            <a:ahLst/>
            <a:cxnLst/>
            <a:rect l="l" t="t" r="r" b="b"/>
            <a:pathLst>
              <a:path w="1719580" h="870585" extrusionOk="0">
                <a:moveTo>
                  <a:pt x="0" y="870203"/>
                </a:moveTo>
                <a:lnTo>
                  <a:pt x="1719072" y="870203"/>
                </a:lnTo>
                <a:lnTo>
                  <a:pt x="1719072" y="0"/>
                </a:lnTo>
                <a:lnTo>
                  <a:pt x="0" y="0"/>
                </a:lnTo>
                <a:lnTo>
                  <a:pt x="0" y="870203"/>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3" name="Google Shape;543;p30"/>
          <p:cNvSpPr/>
          <p:nvPr/>
        </p:nvSpPr>
        <p:spPr>
          <a:xfrm>
            <a:off x="2520696" y="1823719"/>
            <a:ext cx="2292773" cy="1160780"/>
          </a:xfrm>
          <a:custGeom>
            <a:avLst/>
            <a:gdLst/>
            <a:ahLst/>
            <a:cxnLst/>
            <a:rect l="l" t="t" r="r" b="b"/>
            <a:pathLst>
              <a:path w="1719580" h="870585" extrusionOk="0">
                <a:moveTo>
                  <a:pt x="0" y="870203"/>
                </a:moveTo>
                <a:lnTo>
                  <a:pt x="1719072" y="870203"/>
                </a:lnTo>
                <a:lnTo>
                  <a:pt x="1719072" y="0"/>
                </a:lnTo>
                <a:lnTo>
                  <a:pt x="0" y="0"/>
                </a:lnTo>
                <a:lnTo>
                  <a:pt x="0" y="87020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4" name="Google Shape;544;p30"/>
          <p:cNvSpPr txBox="1"/>
          <p:nvPr/>
        </p:nvSpPr>
        <p:spPr>
          <a:xfrm>
            <a:off x="2936240" y="2000843"/>
            <a:ext cx="1476587" cy="722420"/>
          </a:xfrm>
          <a:prstGeom prst="rect">
            <a:avLst/>
          </a:prstGeom>
          <a:noFill/>
          <a:ln>
            <a:noFill/>
          </a:ln>
        </p:spPr>
        <p:txBody>
          <a:bodyPr spcFirstLastPara="1" wrap="square" lIns="0" tIns="55025" rIns="0" bIns="0" anchor="t" anchorCtr="0">
            <a:spAutoFit/>
          </a:bodyPr>
          <a:lstStyle/>
          <a:p>
            <a:pPr marL="0" marR="6773" lvl="0" indent="196422" algn="l" rtl="0">
              <a:lnSpc>
                <a:spcPct val="109458"/>
              </a:lnSpc>
              <a:spcBef>
                <a:spcPts val="0"/>
              </a:spcBef>
              <a:spcAft>
                <a:spcPts val="0"/>
              </a:spcAft>
              <a:buNone/>
            </a:pPr>
            <a:r>
              <a:rPr lang="en-US" sz="2400">
                <a:solidFill>
                  <a:srgbClr val="FFFFFF"/>
                </a:solidFill>
                <a:latin typeface="Calibri"/>
                <a:ea typeface="Calibri"/>
                <a:cs typeface="Calibri"/>
                <a:sym typeface="Calibri"/>
              </a:rPr>
              <a:t>Personel  Hareketliliği</a:t>
            </a:r>
            <a:endParaRPr sz="2400">
              <a:solidFill>
                <a:schemeClr val="dk1"/>
              </a:solidFill>
              <a:latin typeface="Calibri"/>
              <a:ea typeface="Calibri"/>
              <a:cs typeface="Calibri"/>
              <a:sym typeface="Calibri"/>
            </a:endParaRPr>
          </a:p>
        </p:txBody>
      </p:sp>
      <p:sp>
        <p:nvSpPr>
          <p:cNvPr id="545" name="Google Shape;545;p30"/>
          <p:cNvSpPr/>
          <p:nvPr/>
        </p:nvSpPr>
        <p:spPr>
          <a:xfrm>
            <a:off x="3011424" y="3354831"/>
            <a:ext cx="2629408" cy="116433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6" name="Google Shape;546;p30"/>
          <p:cNvSpPr/>
          <p:nvPr/>
        </p:nvSpPr>
        <p:spPr>
          <a:xfrm>
            <a:off x="3190240" y="3411711"/>
            <a:ext cx="2334768" cy="1099328"/>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7" name="Google Shape;547;p30"/>
          <p:cNvSpPr/>
          <p:nvPr/>
        </p:nvSpPr>
        <p:spPr>
          <a:xfrm>
            <a:off x="3093720" y="3410711"/>
            <a:ext cx="2471419" cy="1005840"/>
          </a:xfrm>
          <a:custGeom>
            <a:avLst/>
            <a:gdLst/>
            <a:ahLst/>
            <a:cxnLst/>
            <a:rect l="l" t="t" r="r" b="b"/>
            <a:pathLst>
              <a:path w="1853564" h="754379" extrusionOk="0">
                <a:moveTo>
                  <a:pt x="0" y="754379"/>
                </a:moveTo>
                <a:lnTo>
                  <a:pt x="1853184" y="754379"/>
                </a:lnTo>
                <a:lnTo>
                  <a:pt x="1853184" y="0"/>
                </a:lnTo>
                <a:lnTo>
                  <a:pt x="0" y="0"/>
                </a:lnTo>
                <a:lnTo>
                  <a:pt x="0" y="754379"/>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8" name="Google Shape;548;p30"/>
          <p:cNvSpPr/>
          <p:nvPr/>
        </p:nvSpPr>
        <p:spPr>
          <a:xfrm>
            <a:off x="3093720" y="3410711"/>
            <a:ext cx="2471419" cy="1005840"/>
          </a:xfrm>
          <a:custGeom>
            <a:avLst/>
            <a:gdLst/>
            <a:ahLst/>
            <a:cxnLst/>
            <a:rect l="l" t="t" r="r" b="b"/>
            <a:pathLst>
              <a:path w="1853564" h="754379" extrusionOk="0">
                <a:moveTo>
                  <a:pt x="0" y="754379"/>
                </a:moveTo>
                <a:lnTo>
                  <a:pt x="1853184" y="754379"/>
                </a:lnTo>
                <a:lnTo>
                  <a:pt x="1853184" y="0"/>
                </a:lnTo>
                <a:lnTo>
                  <a:pt x="0" y="0"/>
                </a:lnTo>
                <a:lnTo>
                  <a:pt x="0" y="754379"/>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49" name="Google Shape;549;p30"/>
          <p:cNvSpPr txBox="1"/>
          <p:nvPr/>
        </p:nvSpPr>
        <p:spPr>
          <a:xfrm>
            <a:off x="3093720" y="3409081"/>
            <a:ext cx="2471419" cy="850532"/>
          </a:xfrm>
          <a:prstGeom prst="rect">
            <a:avLst/>
          </a:prstGeom>
          <a:noFill/>
          <a:ln>
            <a:noFill/>
          </a:ln>
        </p:spPr>
        <p:txBody>
          <a:bodyPr spcFirstLastPara="1" wrap="square" lIns="0" tIns="103275" rIns="0" bIns="0" anchor="t" anchorCtr="0">
            <a:spAutoFit/>
          </a:bodyPr>
          <a:lstStyle/>
          <a:p>
            <a:pPr marL="0" marR="0" lvl="0" indent="0" algn="ctr" rtl="0">
              <a:spcBef>
                <a:spcPts val="0"/>
              </a:spcBef>
              <a:spcAft>
                <a:spcPts val="0"/>
              </a:spcAft>
              <a:buNone/>
            </a:pPr>
            <a:r>
              <a:rPr lang="en-US" sz="2133">
                <a:solidFill>
                  <a:srgbClr val="FFFFFF"/>
                </a:solidFill>
                <a:latin typeface="Calibri"/>
                <a:ea typeface="Calibri"/>
                <a:cs typeface="Calibri"/>
                <a:sym typeface="Calibri"/>
              </a:rPr>
              <a:t>Kurs ve Eğitimler</a:t>
            </a:r>
            <a:endParaRPr sz="2133">
              <a:solidFill>
                <a:schemeClr val="dk1"/>
              </a:solidFill>
              <a:latin typeface="Calibri"/>
              <a:ea typeface="Calibri"/>
              <a:cs typeface="Calibri"/>
              <a:sym typeface="Calibri"/>
            </a:endParaRPr>
          </a:p>
          <a:p>
            <a:pPr marL="847" marR="0" lvl="0" indent="0" algn="ctr" rtl="0">
              <a:spcBef>
                <a:spcPts val="693"/>
              </a:spcBef>
              <a:spcAft>
                <a:spcPts val="0"/>
              </a:spcAft>
              <a:buNone/>
            </a:pPr>
            <a:r>
              <a:rPr lang="en-US" sz="2133">
                <a:solidFill>
                  <a:srgbClr val="FFFFFF"/>
                </a:solidFill>
                <a:latin typeface="Calibri"/>
                <a:ea typeface="Calibri"/>
                <a:cs typeface="Calibri"/>
                <a:sym typeface="Calibri"/>
              </a:rPr>
              <a:t>(2-30 gün)</a:t>
            </a:r>
            <a:endParaRPr sz="2133">
              <a:solidFill>
                <a:schemeClr val="dk1"/>
              </a:solidFill>
              <a:latin typeface="Calibri"/>
              <a:ea typeface="Calibri"/>
              <a:cs typeface="Calibri"/>
              <a:sym typeface="Calibri"/>
            </a:endParaRPr>
          </a:p>
        </p:txBody>
      </p:sp>
      <p:sp>
        <p:nvSpPr>
          <p:cNvPr id="550" name="Google Shape;550;p30"/>
          <p:cNvSpPr/>
          <p:nvPr/>
        </p:nvSpPr>
        <p:spPr>
          <a:xfrm>
            <a:off x="3011424" y="4787392"/>
            <a:ext cx="2629408" cy="116433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1" name="Google Shape;551;p30"/>
          <p:cNvSpPr/>
          <p:nvPr/>
        </p:nvSpPr>
        <p:spPr>
          <a:xfrm>
            <a:off x="3350767" y="4773151"/>
            <a:ext cx="2001519" cy="123344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2" name="Google Shape;552;p30"/>
          <p:cNvSpPr/>
          <p:nvPr/>
        </p:nvSpPr>
        <p:spPr>
          <a:xfrm>
            <a:off x="3093720" y="4843271"/>
            <a:ext cx="2471419" cy="1005840"/>
          </a:xfrm>
          <a:custGeom>
            <a:avLst/>
            <a:gdLst/>
            <a:ahLst/>
            <a:cxnLst/>
            <a:rect l="l" t="t" r="r" b="b"/>
            <a:pathLst>
              <a:path w="1853564" h="754379" extrusionOk="0">
                <a:moveTo>
                  <a:pt x="0" y="754380"/>
                </a:moveTo>
                <a:lnTo>
                  <a:pt x="1853184" y="754380"/>
                </a:lnTo>
                <a:lnTo>
                  <a:pt x="1853184" y="0"/>
                </a:lnTo>
                <a:lnTo>
                  <a:pt x="0" y="0"/>
                </a:lnTo>
                <a:lnTo>
                  <a:pt x="0" y="75438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3" name="Google Shape;553;p30"/>
          <p:cNvSpPr/>
          <p:nvPr/>
        </p:nvSpPr>
        <p:spPr>
          <a:xfrm>
            <a:off x="3093720" y="4843271"/>
            <a:ext cx="2471419" cy="1005840"/>
          </a:xfrm>
          <a:custGeom>
            <a:avLst/>
            <a:gdLst/>
            <a:ahLst/>
            <a:cxnLst/>
            <a:rect l="l" t="t" r="r" b="b"/>
            <a:pathLst>
              <a:path w="1853564" h="754379" extrusionOk="0">
                <a:moveTo>
                  <a:pt x="0" y="754380"/>
                </a:moveTo>
                <a:lnTo>
                  <a:pt x="1853184" y="754380"/>
                </a:lnTo>
                <a:lnTo>
                  <a:pt x="1853184" y="0"/>
                </a:lnTo>
                <a:lnTo>
                  <a:pt x="0" y="0"/>
                </a:lnTo>
                <a:lnTo>
                  <a:pt x="0" y="75438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4" name="Google Shape;554;p30"/>
          <p:cNvSpPr txBox="1"/>
          <p:nvPr/>
        </p:nvSpPr>
        <p:spPr>
          <a:xfrm>
            <a:off x="3093720" y="4847674"/>
            <a:ext cx="2471419" cy="949042"/>
          </a:xfrm>
          <a:prstGeom prst="rect">
            <a:avLst/>
          </a:prstGeom>
          <a:noFill/>
          <a:ln>
            <a:noFill/>
          </a:ln>
        </p:spPr>
        <p:txBody>
          <a:bodyPr spcFirstLastPara="1" wrap="square" lIns="0" tIns="45700" rIns="0" bIns="0" anchor="t" anchorCtr="0">
            <a:spAutoFit/>
          </a:bodyPr>
          <a:lstStyle/>
          <a:p>
            <a:pPr marL="458882" marR="449569" lvl="0" indent="846" algn="ctr" rtl="0">
              <a:lnSpc>
                <a:spcPct val="109962"/>
              </a:lnSpc>
              <a:spcBef>
                <a:spcPts val="0"/>
              </a:spcBef>
              <a:spcAft>
                <a:spcPts val="0"/>
              </a:spcAft>
              <a:buNone/>
            </a:pPr>
            <a:r>
              <a:rPr lang="en-US" sz="1867">
                <a:solidFill>
                  <a:srgbClr val="FFFFFF"/>
                </a:solidFill>
                <a:latin typeface="Calibri"/>
                <a:ea typeface="Calibri"/>
                <a:cs typeface="Calibri"/>
                <a:sym typeface="Calibri"/>
              </a:rPr>
              <a:t>Öğretme  görevlendirmesi</a:t>
            </a:r>
            <a:endParaRPr sz="1867">
              <a:solidFill>
                <a:schemeClr val="dk1"/>
              </a:solidFill>
              <a:latin typeface="Calibri"/>
              <a:ea typeface="Calibri"/>
              <a:cs typeface="Calibri"/>
              <a:sym typeface="Calibri"/>
            </a:endParaRPr>
          </a:p>
          <a:p>
            <a:pPr marL="847" marR="0" lvl="0" indent="0" algn="ctr" rtl="0">
              <a:spcBef>
                <a:spcPts val="567"/>
              </a:spcBef>
              <a:spcAft>
                <a:spcPts val="0"/>
              </a:spcAft>
              <a:buNone/>
            </a:pPr>
            <a:r>
              <a:rPr lang="en-US" sz="1867">
                <a:solidFill>
                  <a:srgbClr val="FFFFFF"/>
                </a:solidFill>
                <a:latin typeface="Calibri"/>
                <a:ea typeface="Calibri"/>
                <a:cs typeface="Calibri"/>
                <a:sym typeface="Calibri"/>
              </a:rPr>
              <a:t>(2-365 gün)</a:t>
            </a:r>
            <a:endParaRPr sz="1867">
              <a:solidFill>
                <a:schemeClr val="dk1"/>
              </a:solidFill>
              <a:latin typeface="Calibri"/>
              <a:ea typeface="Calibri"/>
              <a:cs typeface="Calibri"/>
              <a:sym typeface="Calibri"/>
            </a:endParaRPr>
          </a:p>
        </p:txBody>
      </p:sp>
      <p:sp>
        <p:nvSpPr>
          <p:cNvPr id="555" name="Google Shape;555;p30"/>
          <p:cNvSpPr/>
          <p:nvPr/>
        </p:nvSpPr>
        <p:spPr>
          <a:xfrm>
            <a:off x="3011424" y="6219952"/>
            <a:ext cx="2629408" cy="116433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6" name="Google Shape;556;p30"/>
          <p:cNvSpPr/>
          <p:nvPr/>
        </p:nvSpPr>
        <p:spPr>
          <a:xfrm>
            <a:off x="3517392" y="6335810"/>
            <a:ext cx="1615440" cy="973293"/>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7" name="Google Shape;557;p30"/>
          <p:cNvSpPr/>
          <p:nvPr/>
        </p:nvSpPr>
        <p:spPr>
          <a:xfrm>
            <a:off x="3093720" y="6275831"/>
            <a:ext cx="2471419" cy="1005840"/>
          </a:xfrm>
          <a:custGeom>
            <a:avLst/>
            <a:gdLst/>
            <a:ahLst/>
            <a:cxnLst/>
            <a:rect l="l" t="t" r="r" b="b"/>
            <a:pathLst>
              <a:path w="1853564" h="754379" extrusionOk="0">
                <a:moveTo>
                  <a:pt x="0" y="754379"/>
                </a:moveTo>
                <a:lnTo>
                  <a:pt x="1853184" y="754379"/>
                </a:lnTo>
                <a:lnTo>
                  <a:pt x="1853184" y="0"/>
                </a:lnTo>
                <a:lnTo>
                  <a:pt x="0" y="0"/>
                </a:lnTo>
                <a:lnTo>
                  <a:pt x="0" y="754379"/>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8" name="Google Shape;558;p30"/>
          <p:cNvSpPr/>
          <p:nvPr/>
        </p:nvSpPr>
        <p:spPr>
          <a:xfrm>
            <a:off x="3093720" y="6275831"/>
            <a:ext cx="2471419" cy="1005840"/>
          </a:xfrm>
          <a:custGeom>
            <a:avLst/>
            <a:gdLst/>
            <a:ahLst/>
            <a:cxnLst/>
            <a:rect l="l" t="t" r="r" b="b"/>
            <a:pathLst>
              <a:path w="1853564" h="754379" extrusionOk="0">
                <a:moveTo>
                  <a:pt x="0" y="754379"/>
                </a:moveTo>
                <a:lnTo>
                  <a:pt x="1853184" y="754379"/>
                </a:lnTo>
                <a:lnTo>
                  <a:pt x="1853184" y="0"/>
                </a:lnTo>
                <a:lnTo>
                  <a:pt x="0" y="0"/>
                </a:lnTo>
                <a:lnTo>
                  <a:pt x="0" y="754379"/>
                </a:lnTo>
                <a:close/>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59" name="Google Shape;559;p30"/>
          <p:cNvSpPr txBox="1"/>
          <p:nvPr/>
        </p:nvSpPr>
        <p:spPr>
          <a:xfrm>
            <a:off x="3093720" y="6333879"/>
            <a:ext cx="2471419" cy="718957"/>
          </a:xfrm>
          <a:prstGeom prst="rect">
            <a:avLst/>
          </a:prstGeom>
          <a:noFill/>
          <a:ln>
            <a:noFill/>
          </a:ln>
        </p:spPr>
        <p:txBody>
          <a:bodyPr spcFirstLastPara="1" wrap="square" lIns="0" tIns="16925" rIns="0" bIns="0" anchor="t" anchorCtr="0">
            <a:spAutoFit/>
          </a:bodyPr>
          <a:lstStyle/>
          <a:p>
            <a:pPr marL="739122" marR="615511" lvl="0" indent="-114297" algn="l" rtl="0">
              <a:lnSpc>
                <a:spcPct val="127099"/>
              </a:lnSpc>
              <a:spcBef>
                <a:spcPts val="0"/>
              </a:spcBef>
              <a:spcAft>
                <a:spcPts val="0"/>
              </a:spcAft>
              <a:buNone/>
            </a:pPr>
            <a:r>
              <a:rPr lang="en-US" sz="1867">
                <a:solidFill>
                  <a:srgbClr val="FFFFFF"/>
                </a:solidFill>
                <a:latin typeface="Calibri"/>
                <a:ea typeface="Calibri"/>
                <a:cs typeface="Calibri"/>
                <a:sym typeface="Calibri"/>
              </a:rPr>
              <a:t>İşbaşı izleme  (2-60 gün)</a:t>
            </a:r>
            <a:endParaRPr sz="1867">
              <a:solidFill>
                <a:schemeClr val="dk1"/>
              </a:solidFill>
              <a:latin typeface="Calibri"/>
              <a:ea typeface="Calibri"/>
              <a:cs typeface="Calibri"/>
              <a:sym typeface="Calibri"/>
            </a:endParaRPr>
          </a:p>
        </p:txBody>
      </p:sp>
      <p:sp>
        <p:nvSpPr>
          <p:cNvPr id="560" name="Google Shape;560;p30"/>
          <p:cNvSpPr/>
          <p:nvPr/>
        </p:nvSpPr>
        <p:spPr>
          <a:xfrm>
            <a:off x="5608319" y="1757663"/>
            <a:ext cx="2450591" cy="131878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1" name="Google Shape;561;p30"/>
          <p:cNvSpPr/>
          <p:nvPr/>
        </p:nvSpPr>
        <p:spPr>
          <a:xfrm>
            <a:off x="5862319" y="1832847"/>
            <a:ext cx="1938528" cy="122124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2" name="Google Shape;562;p30"/>
          <p:cNvSpPr/>
          <p:nvPr/>
        </p:nvSpPr>
        <p:spPr>
          <a:xfrm>
            <a:off x="5690615" y="1813559"/>
            <a:ext cx="2292773" cy="1160780"/>
          </a:xfrm>
          <a:custGeom>
            <a:avLst/>
            <a:gdLst/>
            <a:ahLst/>
            <a:cxnLst/>
            <a:rect l="l" t="t" r="r" b="b"/>
            <a:pathLst>
              <a:path w="1719579" h="870585" extrusionOk="0">
                <a:moveTo>
                  <a:pt x="0" y="870203"/>
                </a:moveTo>
                <a:lnTo>
                  <a:pt x="1719072" y="870203"/>
                </a:lnTo>
                <a:lnTo>
                  <a:pt x="1719072" y="0"/>
                </a:lnTo>
                <a:lnTo>
                  <a:pt x="0" y="0"/>
                </a:lnTo>
                <a:lnTo>
                  <a:pt x="0" y="870203"/>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3" name="Google Shape;563;p30"/>
          <p:cNvSpPr/>
          <p:nvPr/>
        </p:nvSpPr>
        <p:spPr>
          <a:xfrm>
            <a:off x="5690615" y="1813559"/>
            <a:ext cx="2292773" cy="1160780"/>
          </a:xfrm>
          <a:custGeom>
            <a:avLst/>
            <a:gdLst/>
            <a:ahLst/>
            <a:cxnLst/>
            <a:rect l="l" t="t" r="r" b="b"/>
            <a:pathLst>
              <a:path w="1719579" h="870585" extrusionOk="0">
                <a:moveTo>
                  <a:pt x="0" y="870203"/>
                </a:moveTo>
                <a:lnTo>
                  <a:pt x="1719072" y="870203"/>
                </a:lnTo>
                <a:lnTo>
                  <a:pt x="1719072" y="0"/>
                </a:lnTo>
                <a:lnTo>
                  <a:pt x="0" y="0"/>
                </a:lnTo>
                <a:lnTo>
                  <a:pt x="0" y="87020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4" name="Google Shape;564;p30"/>
          <p:cNvSpPr txBox="1"/>
          <p:nvPr/>
        </p:nvSpPr>
        <p:spPr>
          <a:xfrm>
            <a:off x="6105821" y="1827446"/>
            <a:ext cx="1476587" cy="919205"/>
          </a:xfrm>
          <a:prstGeom prst="rect">
            <a:avLst/>
          </a:prstGeom>
          <a:noFill/>
          <a:ln>
            <a:noFill/>
          </a:ln>
        </p:spPr>
        <p:txBody>
          <a:bodyPr spcFirstLastPara="1" wrap="square" lIns="0" tIns="16925" rIns="0" bIns="0" anchor="t" anchorCtr="0">
            <a:spAutoFit/>
          </a:bodyPr>
          <a:lstStyle/>
          <a:p>
            <a:pPr marL="0" marR="6773" lvl="0" indent="251454" algn="l" rtl="0">
              <a:lnSpc>
                <a:spcPct val="126800"/>
              </a:lnSpc>
              <a:spcBef>
                <a:spcPts val="0"/>
              </a:spcBef>
              <a:spcAft>
                <a:spcPts val="0"/>
              </a:spcAft>
              <a:buNone/>
            </a:pPr>
            <a:r>
              <a:rPr lang="en-US" sz="2400">
                <a:solidFill>
                  <a:srgbClr val="FFFFFF"/>
                </a:solidFill>
                <a:latin typeface="Calibri"/>
                <a:ea typeface="Calibri"/>
                <a:cs typeface="Calibri"/>
                <a:sym typeface="Calibri"/>
              </a:rPr>
              <a:t>Öğrenci  Hareketliliği</a:t>
            </a:r>
            <a:endParaRPr sz="2400">
              <a:solidFill>
                <a:schemeClr val="dk1"/>
              </a:solidFill>
              <a:latin typeface="Calibri"/>
              <a:ea typeface="Calibri"/>
              <a:cs typeface="Calibri"/>
              <a:sym typeface="Calibri"/>
            </a:endParaRPr>
          </a:p>
        </p:txBody>
      </p:sp>
      <p:sp>
        <p:nvSpPr>
          <p:cNvPr id="565" name="Google Shape;565;p30"/>
          <p:cNvSpPr/>
          <p:nvPr/>
        </p:nvSpPr>
        <p:spPr>
          <a:xfrm>
            <a:off x="6262623" y="3344673"/>
            <a:ext cx="3210560" cy="1164335"/>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6" name="Google Shape;566;p30"/>
          <p:cNvSpPr/>
          <p:nvPr/>
        </p:nvSpPr>
        <p:spPr>
          <a:xfrm>
            <a:off x="6768592" y="3330431"/>
            <a:ext cx="2302256" cy="1235472"/>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7" name="Google Shape;567;p30"/>
          <p:cNvSpPr/>
          <p:nvPr/>
        </p:nvSpPr>
        <p:spPr>
          <a:xfrm>
            <a:off x="6344920" y="3400552"/>
            <a:ext cx="3052233" cy="1005840"/>
          </a:xfrm>
          <a:custGeom>
            <a:avLst/>
            <a:gdLst/>
            <a:ahLst/>
            <a:cxnLst/>
            <a:rect l="l" t="t" r="r" b="b"/>
            <a:pathLst>
              <a:path w="2289175" h="754379" extrusionOk="0">
                <a:moveTo>
                  <a:pt x="0" y="754379"/>
                </a:moveTo>
                <a:lnTo>
                  <a:pt x="2289048" y="754379"/>
                </a:lnTo>
                <a:lnTo>
                  <a:pt x="2289048" y="0"/>
                </a:lnTo>
                <a:lnTo>
                  <a:pt x="0" y="0"/>
                </a:lnTo>
                <a:lnTo>
                  <a:pt x="0" y="754379"/>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8" name="Google Shape;568;p30"/>
          <p:cNvSpPr/>
          <p:nvPr/>
        </p:nvSpPr>
        <p:spPr>
          <a:xfrm>
            <a:off x="6344920" y="3400552"/>
            <a:ext cx="3052233" cy="1005840"/>
          </a:xfrm>
          <a:custGeom>
            <a:avLst/>
            <a:gdLst/>
            <a:ahLst/>
            <a:cxnLst/>
            <a:rect l="l" t="t" r="r" b="b"/>
            <a:pathLst>
              <a:path w="2289175" h="754379" extrusionOk="0">
                <a:moveTo>
                  <a:pt x="0" y="754379"/>
                </a:moveTo>
                <a:lnTo>
                  <a:pt x="2289048" y="754379"/>
                </a:lnTo>
                <a:lnTo>
                  <a:pt x="2289048" y="0"/>
                </a:lnTo>
                <a:lnTo>
                  <a:pt x="0" y="0"/>
                </a:lnTo>
                <a:lnTo>
                  <a:pt x="0" y="754379"/>
                </a:lnTo>
                <a:close/>
              </a:path>
            </a:pathLst>
          </a:custGeom>
          <a:noFill/>
          <a:ln w="380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69" name="Google Shape;569;p30"/>
          <p:cNvSpPr txBox="1"/>
          <p:nvPr/>
        </p:nvSpPr>
        <p:spPr>
          <a:xfrm>
            <a:off x="6344920" y="3404956"/>
            <a:ext cx="3052233" cy="949042"/>
          </a:xfrm>
          <a:prstGeom prst="rect">
            <a:avLst/>
          </a:prstGeom>
          <a:noFill/>
          <a:ln>
            <a:noFill/>
          </a:ln>
        </p:spPr>
        <p:txBody>
          <a:bodyPr spcFirstLastPara="1" wrap="square" lIns="0" tIns="45700" rIns="0" bIns="0" anchor="t" anchorCtr="0">
            <a:spAutoFit/>
          </a:bodyPr>
          <a:lstStyle/>
          <a:p>
            <a:pPr marL="624824" marR="563865" lvl="0" indent="0" algn="ctr" rtl="0">
              <a:lnSpc>
                <a:spcPct val="109962"/>
              </a:lnSpc>
              <a:spcBef>
                <a:spcPts val="0"/>
              </a:spcBef>
              <a:spcAft>
                <a:spcPts val="0"/>
              </a:spcAft>
              <a:buNone/>
            </a:pPr>
            <a:r>
              <a:rPr lang="en-US" sz="1867">
                <a:solidFill>
                  <a:srgbClr val="FFFFFF"/>
                </a:solidFill>
                <a:latin typeface="Calibri"/>
                <a:ea typeface="Calibri"/>
                <a:cs typeface="Calibri"/>
                <a:sym typeface="Calibri"/>
              </a:rPr>
              <a:t>Öğrenci gruplarının  hareketliliği</a:t>
            </a:r>
            <a:endParaRPr sz="1867">
              <a:solidFill>
                <a:schemeClr val="dk1"/>
              </a:solidFill>
              <a:latin typeface="Calibri"/>
              <a:ea typeface="Calibri"/>
              <a:cs typeface="Calibri"/>
              <a:sym typeface="Calibri"/>
            </a:endParaRPr>
          </a:p>
          <a:p>
            <a:pPr marL="0" marR="0" lvl="0" indent="0" algn="ctr" rtl="0">
              <a:spcBef>
                <a:spcPts val="567"/>
              </a:spcBef>
              <a:spcAft>
                <a:spcPts val="0"/>
              </a:spcAft>
              <a:buNone/>
            </a:pPr>
            <a:r>
              <a:rPr lang="en-US" sz="1867">
                <a:solidFill>
                  <a:srgbClr val="FFFFFF"/>
                </a:solidFill>
                <a:latin typeface="Calibri"/>
                <a:ea typeface="Calibri"/>
                <a:cs typeface="Calibri"/>
                <a:sym typeface="Calibri"/>
              </a:rPr>
              <a:t>(2-30 gün)</a:t>
            </a:r>
            <a:endParaRPr sz="1867">
              <a:solidFill>
                <a:schemeClr val="dk1"/>
              </a:solidFill>
              <a:latin typeface="Calibri"/>
              <a:ea typeface="Calibri"/>
              <a:cs typeface="Calibri"/>
              <a:sym typeface="Calibri"/>
            </a:endParaRPr>
          </a:p>
        </p:txBody>
      </p:sp>
      <p:sp>
        <p:nvSpPr>
          <p:cNvPr id="570" name="Google Shape;570;p30"/>
          <p:cNvSpPr/>
          <p:nvPr/>
        </p:nvSpPr>
        <p:spPr>
          <a:xfrm>
            <a:off x="6262623" y="4777231"/>
            <a:ext cx="3210560" cy="1164335"/>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1" name="Google Shape;571;p30"/>
          <p:cNvSpPr/>
          <p:nvPr/>
        </p:nvSpPr>
        <p:spPr>
          <a:xfrm>
            <a:off x="6445504" y="4762991"/>
            <a:ext cx="2895600" cy="123344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2" name="Google Shape;572;p30"/>
          <p:cNvSpPr/>
          <p:nvPr/>
        </p:nvSpPr>
        <p:spPr>
          <a:xfrm>
            <a:off x="6344920" y="4833112"/>
            <a:ext cx="3052233" cy="1005840"/>
          </a:xfrm>
          <a:custGeom>
            <a:avLst/>
            <a:gdLst/>
            <a:ahLst/>
            <a:cxnLst/>
            <a:rect l="l" t="t" r="r" b="b"/>
            <a:pathLst>
              <a:path w="2289175" h="754379" extrusionOk="0">
                <a:moveTo>
                  <a:pt x="0" y="754380"/>
                </a:moveTo>
                <a:lnTo>
                  <a:pt x="2289048" y="754380"/>
                </a:lnTo>
                <a:lnTo>
                  <a:pt x="2289048" y="0"/>
                </a:lnTo>
                <a:lnTo>
                  <a:pt x="0" y="0"/>
                </a:lnTo>
                <a:lnTo>
                  <a:pt x="0" y="75438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3" name="Google Shape;573;p30"/>
          <p:cNvSpPr/>
          <p:nvPr/>
        </p:nvSpPr>
        <p:spPr>
          <a:xfrm>
            <a:off x="6344920" y="4833112"/>
            <a:ext cx="3052233" cy="1005840"/>
          </a:xfrm>
          <a:custGeom>
            <a:avLst/>
            <a:gdLst/>
            <a:ahLst/>
            <a:cxnLst/>
            <a:rect l="l" t="t" r="r" b="b"/>
            <a:pathLst>
              <a:path w="2289175" h="754379" extrusionOk="0">
                <a:moveTo>
                  <a:pt x="0" y="754380"/>
                </a:moveTo>
                <a:lnTo>
                  <a:pt x="2289048" y="754380"/>
                </a:lnTo>
                <a:lnTo>
                  <a:pt x="2289048" y="0"/>
                </a:lnTo>
                <a:lnTo>
                  <a:pt x="0" y="0"/>
                </a:lnTo>
                <a:lnTo>
                  <a:pt x="0" y="75438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4" name="Google Shape;574;p30"/>
          <p:cNvSpPr txBox="1"/>
          <p:nvPr/>
        </p:nvSpPr>
        <p:spPr>
          <a:xfrm>
            <a:off x="6344920" y="4837176"/>
            <a:ext cx="3052233" cy="919974"/>
          </a:xfrm>
          <a:prstGeom prst="rect">
            <a:avLst/>
          </a:prstGeom>
          <a:noFill/>
          <a:ln>
            <a:noFill/>
          </a:ln>
        </p:spPr>
        <p:txBody>
          <a:bodyPr spcFirstLastPara="1" wrap="square" lIns="0" tIns="16925" rIns="0" bIns="0" anchor="t" anchorCtr="0">
            <a:spAutoFit/>
          </a:bodyPr>
          <a:lstStyle/>
          <a:p>
            <a:pPr marL="0" marR="0" lvl="0" indent="0" algn="ctr" rtl="0">
              <a:lnSpc>
                <a:spcPct val="114997"/>
              </a:lnSpc>
              <a:spcBef>
                <a:spcPts val="0"/>
              </a:spcBef>
              <a:spcAft>
                <a:spcPts val="0"/>
              </a:spcAft>
              <a:buNone/>
            </a:pPr>
            <a:r>
              <a:rPr lang="en-US" sz="1867">
                <a:solidFill>
                  <a:srgbClr val="FFFFFF"/>
                </a:solidFill>
                <a:latin typeface="Calibri"/>
                <a:ea typeface="Calibri"/>
                <a:cs typeface="Calibri"/>
                <a:sym typeface="Calibri"/>
              </a:rPr>
              <a:t>Öğrencilerin kısa dönemli</a:t>
            </a:r>
            <a:endParaRPr sz="1867">
              <a:solidFill>
                <a:schemeClr val="dk1"/>
              </a:solidFill>
              <a:latin typeface="Calibri"/>
              <a:ea typeface="Calibri"/>
              <a:cs typeface="Calibri"/>
              <a:sym typeface="Calibri"/>
            </a:endParaRPr>
          </a:p>
          <a:p>
            <a:pPr marL="0" marR="0" lvl="0" indent="0" algn="ctr" rtl="0">
              <a:lnSpc>
                <a:spcPct val="114997"/>
              </a:lnSpc>
              <a:spcBef>
                <a:spcPts val="0"/>
              </a:spcBef>
              <a:spcAft>
                <a:spcPts val="0"/>
              </a:spcAft>
              <a:buNone/>
            </a:pPr>
            <a:r>
              <a:rPr lang="en-US" sz="1867">
                <a:solidFill>
                  <a:srgbClr val="FFFFFF"/>
                </a:solidFill>
                <a:latin typeface="Calibri"/>
                <a:ea typeface="Calibri"/>
                <a:cs typeface="Calibri"/>
                <a:sym typeface="Calibri"/>
              </a:rPr>
              <a:t>öğrenme hareketliliği</a:t>
            </a:r>
            <a:endParaRPr sz="1867">
              <a:solidFill>
                <a:schemeClr val="dk1"/>
              </a:solidFill>
              <a:latin typeface="Calibri"/>
              <a:ea typeface="Calibri"/>
              <a:cs typeface="Calibri"/>
              <a:sym typeface="Calibri"/>
            </a:endParaRPr>
          </a:p>
          <a:p>
            <a:pPr marL="0" marR="0" lvl="0" indent="0" algn="ctr" rtl="0">
              <a:spcBef>
                <a:spcPts val="612"/>
              </a:spcBef>
              <a:spcAft>
                <a:spcPts val="0"/>
              </a:spcAft>
              <a:buNone/>
            </a:pPr>
            <a:r>
              <a:rPr lang="en-US" sz="1867">
                <a:solidFill>
                  <a:srgbClr val="FFFFFF"/>
                </a:solidFill>
                <a:latin typeface="Calibri"/>
                <a:ea typeface="Calibri"/>
                <a:cs typeface="Calibri"/>
                <a:sym typeface="Calibri"/>
              </a:rPr>
              <a:t>(10 -29 gün)</a:t>
            </a:r>
            <a:endParaRPr sz="1867">
              <a:solidFill>
                <a:schemeClr val="dk1"/>
              </a:solidFill>
              <a:latin typeface="Calibri"/>
              <a:ea typeface="Calibri"/>
              <a:cs typeface="Calibri"/>
              <a:sym typeface="Calibri"/>
            </a:endParaRPr>
          </a:p>
        </p:txBody>
      </p:sp>
      <p:sp>
        <p:nvSpPr>
          <p:cNvPr id="575" name="Google Shape;575;p30"/>
          <p:cNvSpPr/>
          <p:nvPr/>
        </p:nvSpPr>
        <p:spPr>
          <a:xfrm>
            <a:off x="6262623" y="6209792"/>
            <a:ext cx="3210560" cy="1164336"/>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6" name="Google Shape;576;p30"/>
          <p:cNvSpPr/>
          <p:nvPr/>
        </p:nvSpPr>
        <p:spPr>
          <a:xfrm>
            <a:off x="6396736" y="6195551"/>
            <a:ext cx="2993136" cy="123344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7" name="Google Shape;577;p30"/>
          <p:cNvSpPr/>
          <p:nvPr/>
        </p:nvSpPr>
        <p:spPr>
          <a:xfrm>
            <a:off x="6344920" y="6265671"/>
            <a:ext cx="3052233" cy="1005840"/>
          </a:xfrm>
          <a:custGeom>
            <a:avLst/>
            <a:gdLst/>
            <a:ahLst/>
            <a:cxnLst/>
            <a:rect l="l" t="t" r="r" b="b"/>
            <a:pathLst>
              <a:path w="2289175" h="754379" extrusionOk="0">
                <a:moveTo>
                  <a:pt x="0" y="754380"/>
                </a:moveTo>
                <a:lnTo>
                  <a:pt x="2289048" y="754380"/>
                </a:lnTo>
                <a:lnTo>
                  <a:pt x="2289048" y="0"/>
                </a:lnTo>
                <a:lnTo>
                  <a:pt x="0" y="0"/>
                </a:lnTo>
                <a:lnTo>
                  <a:pt x="0" y="75438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8" name="Google Shape;578;p30"/>
          <p:cNvSpPr/>
          <p:nvPr/>
        </p:nvSpPr>
        <p:spPr>
          <a:xfrm>
            <a:off x="6344920" y="6265671"/>
            <a:ext cx="3052233" cy="1005840"/>
          </a:xfrm>
          <a:custGeom>
            <a:avLst/>
            <a:gdLst/>
            <a:ahLst/>
            <a:cxnLst/>
            <a:rect l="l" t="t" r="r" b="b"/>
            <a:pathLst>
              <a:path w="2289175" h="754379" extrusionOk="0">
                <a:moveTo>
                  <a:pt x="0" y="754380"/>
                </a:moveTo>
                <a:lnTo>
                  <a:pt x="2289048" y="754380"/>
                </a:lnTo>
                <a:lnTo>
                  <a:pt x="2289048" y="0"/>
                </a:lnTo>
                <a:lnTo>
                  <a:pt x="0" y="0"/>
                </a:lnTo>
                <a:lnTo>
                  <a:pt x="0" y="75438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79" name="Google Shape;579;p30"/>
          <p:cNvSpPr txBox="1"/>
          <p:nvPr/>
        </p:nvSpPr>
        <p:spPr>
          <a:xfrm>
            <a:off x="6344920" y="6269737"/>
            <a:ext cx="3052233" cy="949042"/>
          </a:xfrm>
          <a:prstGeom prst="rect">
            <a:avLst/>
          </a:prstGeom>
          <a:noFill/>
          <a:ln>
            <a:noFill/>
          </a:ln>
        </p:spPr>
        <p:txBody>
          <a:bodyPr spcFirstLastPara="1" wrap="square" lIns="0" tIns="45700" rIns="0" bIns="0" anchor="t" anchorCtr="0">
            <a:spAutoFit/>
          </a:bodyPr>
          <a:lstStyle/>
          <a:p>
            <a:pPr marL="253147" marR="247220" lvl="0" indent="0" algn="ctr" rtl="0">
              <a:lnSpc>
                <a:spcPct val="109962"/>
              </a:lnSpc>
              <a:spcBef>
                <a:spcPts val="0"/>
              </a:spcBef>
              <a:spcAft>
                <a:spcPts val="0"/>
              </a:spcAft>
              <a:buNone/>
            </a:pPr>
            <a:r>
              <a:rPr lang="en-US" sz="1867">
                <a:solidFill>
                  <a:srgbClr val="FFFFFF"/>
                </a:solidFill>
                <a:latin typeface="Calibri"/>
                <a:ea typeface="Calibri"/>
                <a:cs typeface="Calibri"/>
                <a:sym typeface="Calibri"/>
              </a:rPr>
              <a:t>Öğrencilerin uzun dönemli  öğrenme hareketliliği</a:t>
            </a:r>
            <a:endParaRPr sz="1867">
              <a:solidFill>
                <a:schemeClr val="dk1"/>
              </a:solidFill>
              <a:latin typeface="Calibri"/>
              <a:ea typeface="Calibri"/>
              <a:cs typeface="Calibri"/>
              <a:sym typeface="Calibri"/>
            </a:endParaRPr>
          </a:p>
          <a:p>
            <a:pPr marL="0" marR="0" lvl="0" indent="0" algn="ctr" rtl="0">
              <a:spcBef>
                <a:spcPts val="567"/>
              </a:spcBef>
              <a:spcAft>
                <a:spcPts val="0"/>
              </a:spcAft>
              <a:buNone/>
            </a:pPr>
            <a:r>
              <a:rPr lang="en-US" sz="1867">
                <a:solidFill>
                  <a:srgbClr val="FFFFFF"/>
                </a:solidFill>
                <a:latin typeface="Calibri"/>
                <a:ea typeface="Calibri"/>
                <a:cs typeface="Calibri"/>
                <a:sym typeface="Calibri"/>
              </a:rPr>
              <a:t>(30-365 gün)</a:t>
            </a:r>
            <a:endParaRPr sz="1867">
              <a:solidFill>
                <a:schemeClr val="dk1"/>
              </a:solidFill>
              <a:latin typeface="Calibri"/>
              <a:ea typeface="Calibri"/>
              <a:cs typeface="Calibri"/>
              <a:sym typeface="Calibri"/>
            </a:endParaRPr>
          </a:p>
        </p:txBody>
      </p:sp>
      <p:sp>
        <p:nvSpPr>
          <p:cNvPr id="580" name="Google Shape;580;p30"/>
          <p:cNvSpPr/>
          <p:nvPr/>
        </p:nvSpPr>
        <p:spPr>
          <a:xfrm>
            <a:off x="9773921" y="1767823"/>
            <a:ext cx="2450591" cy="131878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1" name="Google Shape;581;p30"/>
          <p:cNvSpPr/>
          <p:nvPr/>
        </p:nvSpPr>
        <p:spPr>
          <a:xfrm>
            <a:off x="9757663" y="2074655"/>
            <a:ext cx="2481071" cy="759984"/>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2" name="Google Shape;582;p30"/>
          <p:cNvSpPr/>
          <p:nvPr/>
        </p:nvSpPr>
        <p:spPr>
          <a:xfrm>
            <a:off x="9856215" y="1823719"/>
            <a:ext cx="2292773" cy="1160780"/>
          </a:xfrm>
          <a:custGeom>
            <a:avLst/>
            <a:gdLst/>
            <a:ahLst/>
            <a:cxnLst/>
            <a:rect l="l" t="t" r="r" b="b"/>
            <a:pathLst>
              <a:path w="1719579" h="870585" extrusionOk="0">
                <a:moveTo>
                  <a:pt x="0" y="870203"/>
                </a:moveTo>
                <a:lnTo>
                  <a:pt x="1719072" y="870203"/>
                </a:lnTo>
                <a:lnTo>
                  <a:pt x="1719072" y="0"/>
                </a:lnTo>
                <a:lnTo>
                  <a:pt x="0" y="0"/>
                </a:lnTo>
                <a:lnTo>
                  <a:pt x="0" y="870203"/>
                </a:lnTo>
                <a:close/>
              </a:path>
            </a:pathLst>
          </a:custGeom>
          <a:solidFill>
            <a:srgbClr val="F795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3" name="Google Shape;583;p30"/>
          <p:cNvSpPr/>
          <p:nvPr/>
        </p:nvSpPr>
        <p:spPr>
          <a:xfrm>
            <a:off x="9856215" y="1823719"/>
            <a:ext cx="2292773" cy="1160780"/>
          </a:xfrm>
          <a:custGeom>
            <a:avLst/>
            <a:gdLst/>
            <a:ahLst/>
            <a:cxnLst/>
            <a:rect l="l" t="t" r="r" b="b"/>
            <a:pathLst>
              <a:path w="1719579" h="870585" extrusionOk="0">
                <a:moveTo>
                  <a:pt x="0" y="870203"/>
                </a:moveTo>
                <a:lnTo>
                  <a:pt x="1719072" y="870203"/>
                </a:lnTo>
                <a:lnTo>
                  <a:pt x="1719072" y="0"/>
                </a:lnTo>
                <a:lnTo>
                  <a:pt x="0" y="0"/>
                </a:lnTo>
                <a:lnTo>
                  <a:pt x="0" y="87020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4" name="Google Shape;584;p30"/>
          <p:cNvSpPr txBox="1"/>
          <p:nvPr/>
        </p:nvSpPr>
        <p:spPr>
          <a:xfrm>
            <a:off x="10001843" y="2168312"/>
            <a:ext cx="2018453" cy="386430"/>
          </a:xfrm>
          <a:prstGeom prst="rect">
            <a:avLst/>
          </a:prstGeom>
          <a:noFill/>
          <a:ln>
            <a:noFill/>
          </a:ln>
        </p:spPr>
        <p:txBody>
          <a:bodyPr spcFirstLastPara="1" wrap="square" lIns="0" tIns="16925" rIns="0" bIns="0" anchor="t" anchorCtr="0">
            <a:spAutoFit/>
          </a:bodyPr>
          <a:lstStyle/>
          <a:p>
            <a:pPr marL="0" marR="0" lvl="0" indent="0" algn="l" rtl="0">
              <a:spcBef>
                <a:spcPts val="0"/>
              </a:spcBef>
              <a:spcAft>
                <a:spcPts val="0"/>
              </a:spcAft>
              <a:buNone/>
            </a:pPr>
            <a:r>
              <a:rPr lang="en-US" sz="2400">
                <a:solidFill>
                  <a:srgbClr val="FFFFFF"/>
                </a:solidFill>
                <a:latin typeface="Calibri"/>
                <a:ea typeface="Calibri"/>
                <a:cs typeface="Calibri"/>
                <a:sym typeface="Calibri"/>
              </a:rPr>
              <a:t>Diğer Faaliyetler</a:t>
            </a:r>
            <a:endParaRPr sz="2400">
              <a:solidFill>
                <a:schemeClr val="dk1"/>
              </a:solidFill>
              <a:latin typeface="Calibri"/>
              <a:ea typeface="Calibri"/>
              <a:cs typeface="Calibri"/>
              <a:sym typeface="Calibri"/>
            </a:endParaRPr>
          </a:p>
        </p:txBody>
      </p:sp>
      <p:sp>
        <p:nvSpPr>
          <p:cNvPr id="585" name="Google Shape;585;p30"/>
          <p:cNvSpPr/>
          <p:nvPr/>
        </p:nvSpPr>
        <p:spPr>
          <a:xfrm>
            <a:off x="10383521" y="3354815"/>
            <a:ext cx="2190495" cy="1174512"/>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6" name="Google Shape;586;p30"/>
          <p:cNvSpPr/>
          <p:nvPr/>
        </p:nvSpPr>
        <p:spPr>
          <a:xfrm>
            <a:off x="10383521" y="3476786"/>
            <a:ext cx="2186431" cy="973293"/>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7" name="Google Shape;587;p30"/>
          <p:cNvSpPr/>
          <p:nvPr/>
        </p:nvSpPr>
        <p:spPr>
          <a:xfrm>
            <a:off x="10465815" y="3410711"/>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8" name="Google Shape;588;p30"/>
          <p:cNvSpPr/>
          <p:nvPr/>
        </p:nvSpPr>
        <p:spPr>
          <a:xfrm>
            <a:off x="10465815" y="3410711"/>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89" name="Google Shape;589;p30"/>
          <p:cNvSpPr txBox="1"/>
          <p:nvPr/>
        </p:nvSpPr>
        <p:spPr>
          <a:xfrm>
            <a:off x="10465815" y="3474008"/>
            <a:ext cx="2032000" cy="718957"/>
          </a:xfrm>
          <a:prstGeom prst="rect">
            <a:avLst/>
          </a:prstGeom>
          <a:noFill/>
          <a:ln>
            <a:noFill/>
          </a:ln>
        </p:spPr>
        <p:txBody>
          <a:bodyPr spcFirstLastPara="1" wrap="square" lIns="0" tIns="16925" rIns="0" bIns="0" anchor="t" anchorCtr="0">
            <a:spAutoFit/>
          </a:bodyPr>
          <a:lstStyle/>
          <a:p>
            <a:pPr marL="520687" marR="110063" lvl="0" indent="-401310" algn="l" rtl="0">
              <a:lnSpc>
                <a:spcPct val="127099"/>
              </a:lnSpc>
              <a:spcBef>
                <a:spcPts val="0"/>
              </a:spcBef>
              <a:spcAft>
                <a:spcPts val="0"/>
              </a:spcAft>
              <a:buNone/>
            </a:pPr>
            <a:r>
              <a:rPr lang="en-US" sz="1867">
                <a:solidFill>
                  <a:srgbClr val="FFFFFF"/>
                </a:solidFill>
                <a:latin typeface="Calibri"/>
                <a:ea typeface="Calibri"/>
                <a:cs typeface="Calibri"/>
                <a:sym typeface="Calibri"/>
              </a:rPr>
              <a:t>Uzman ev sahipliği  (2-60 gün)</a:t>
            </a:r>
            <a:endParaRPr sz="1867">
              <a:solidFill>
                <a:schemeClr val="dk1"/>
              </a:solidFill>
              <a:latin typeface="Calibri"/>
              <a:ea typeface="Calibri"/>
              <a:cs typeface="Calibri"/>
              <a:sym typeface="Calibri"/>
            </a:endParaRPr>
          </a:p>
        </p:txBody>
      </p:sp>
      <p:sp>
        <p:nvSpPr>
          <p:cNvPr id="590" name="Google Shape;590;p30"/>
          <p:cNvSpPr/>
          <p:nvPr/>
        </p:nvSpPr>
        <p:spPr>
          <a:xfrm>
            <a:off x="10383521" y="4797535"/>
            <a:ext cx="2190495" cy="1174512"/>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1" name="Google Shape;591;p30"/>
          <p:cNvSpPr/>
          <p:nvPr/>
        </p:nvSpPr>
        <p:spPr>
          <a:xfrm>
            <a:off x="10338815" y="4838158"/>
            <a:ext cx="2326640" cy="1133889"/>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2" name="Google Shape;592;p30"/>
          <p:cNvSpPr/>
          <p:nvPr/>
        </p:nvSpPr>
        <p:spPr>
          <a:xfrm>
            <a:off x="10465815" y="4853431"/>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3" name="Google Shape;593;p30"/>
          <p:cNvSpPr/>
          <p:nvPr/>
        </p:nvSpPr>
        <p:spPr>
          <a:xfrm>
            <a:off x="10465815" y="4853431"/>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4" name="Google Shape;594;p30"/>
          <p:cNvSpPr txBox="1"/>
          <p:nvPr/>
        </p:nvSpPr>
        <p:spPr>
          <a:xfrm>
            <a:off x="10465815" y="4913546"/>
            <a:ext cx="2032000" cy="837836"/>
          </a:xfrm>
          <a:prstGeom prst="rect">
            <a:avLst/>
          </a:prstGeom>
          <a:noFill/>
          <a:ln>
            <a:noFill/>
          </a:ln>
        </p:spPr>
        <p:txBody>
          <a:bodyPr spcFirstLastPara="1" wrap="square" lIns="0" tIns="16925" rIns="0" bIns="0" anchor="t" anchorCtr="0">
            <a:spAutoFit/>
          </a:bodyPr>
          <a:lstStyle/>
          <a:p>
            <a:pPr marL="388610" marR="0" lvl="0" indent="0" algn="l" rtl="0">
              <a:lnSpc>
                <a:spcPct val="114997"/>
              </a:lnSpc>
              <a:spcBef>
                <a:spcPts val="0"/>
              </a:spcBef>
              <a:spcAft>
                <a:spcPts val="0"/>
              </a:spcAft>
              <a:buNone/>
            </a:pPr>
            <a:r>
              <a:rPr lang="en-US" sz="1867">
                <a:solidFill>
                  <a:srgbClr val="FFFFFF"/>
                </a:solidFill>
                <a:latin typeface="Calibri"/>
                <a:ea typeface="Calibri"/>
                <a:cs typeface="Calibri"/>
                <a:sym typeface="Calibri"/>
              </a:rPr>
              <a:t>Öğretmen ve</a:t>
            </a:r>
            <a:endParaRPr sz="1867">
              <a:solidFill>
                <a:schemeClr val="dk1"/>
              </a:solidFill>
              <a:latin typeface="Calibri"/>
              <a:ea typeface="Calibri"/>
              <a:cs typeface="Calibri"/>
              <a:sym typeface="Calibri"/>
            </a:endParaRPr>
          </a:p>
          <a:p>
            <a:pPr marL="75351" marR="65192" lvl="0" indent="0" algn="ctr" rtl="0">
              <a:lnSpc>
                <a:spcPct val="109962"/>
              </a:lnSpc>
              <a:spcBef>
                <a:spcPts val="133"/>
              </a:spcBef>
              <a:spcAft>
                <a:spcPts val="0"/>
              </a:spcAft>
              <a:buNone/>
            </a:pPr>
            <a:r>
              <a:rPr lang="en-US" sz="1867">
                <a:solidFill>
                  <a:srgbClr val="FFFFFF"/>
                </a:solidFill>
                <a:latin typeface="Calibri"/>
                <a:ea typeface="Calibri"/>
                <a:cs typeface="Calibri"/>
                <a:sym typeface="Calibri"/>
              </a:rPr>
              <a:t>eğitimci ev sahipliği  (10-365 gün)</a:t>
            </a:r>
            <a:endParaRPr sz="1867">
              <a:solidFill>
                <a:schemeClr val="dk1"/>
              </a:solidFill>
              <a:latin typeface="Calibri"/>
              <a:ea typeface="Calibri"/>
              <a:cs typeface="Calibri"/>
              <a:sym typeface="Calibri"/>
            </a:endParaRPr>
          </a:p>
        </p:txBody>
      </p:sp>
      <p:sp>
        <p:nvSpPr>
          <p:cNvPr id="595" name="Google Shape;595;p30"/>
          <p:cNvSpPr/>
          <p:nvPr/>
        </p:nvSpPr>
        <p:spPr>
          <a:xfrm>
            <a:off x="10383521" y="6240255"/>
            <a:ext cx="2190495" cy="1174512"/>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6" name="Google Shape;596;p30"/>
          <p:cNvSpPr/>
          <p:nvPr/>
        </p:nvSpPr>
        <p:spPr>
          <a:xfrm>
            <a:off x="10465815" y="6296152"/>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7" name="Google Shape;597;p30"/>
          <p:cNvSpPr/>
          <p:nvPr/>
        </p:nvSpPr>
        <p:spPr>
          <a:xfrm>
            <a:off x="10465815" y="6296152"/>
            <a:ext cx="2032000" cy="1016000"/>
          </a:xfrm>
          <a:custGeom>
            <a:avLst/>
            <a:gdLst/>
            <a:ahLst/>
            <a:cxnLst/>
            <a:rect l="l" t="t" r="r" b="b"/>
            <a:pathLst>
              <a:path w="1524000" h="762000" extrusionOk="0">
                <a:moveTo>
                  <a:pt x="0" y="762000"/>
                </a:moveTo>
                <a:lnTo>
                  <a:pt x="1523999" y="762000"/>
                </a:lnTo>
                <a:lnTo>
                  <a:pt x="1523999" y="0"/>
                </a:lnTo>
                <a:lnTo>
                  <a:pt x="0" y="0"/>
                </a:lnTo>
                <a:lnTo>
                  <a:pt x="0" y="762000"/>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598" name="Google Shape;598;p30"/>
          <p:cNvSpPr txBox="1"/>
          <p:nvPr/>
        </p:nvSpPr>
        <p:spPr>
          <a:xfrm>
            <a:off x="10465815" y="6616362"/>
            <a:ext cx="2032000" cy="304421"/>
          </a:xfrm>
          <a:prstGeom prst="rect">
            <a:avLst/>
          </a:prstGeom>
          <a:noFill/>
          <a:ln>
            <a:noFill/>
          </a:ln>
        </p:spPr>
        <p:txBody>
          <a:bodyPr spcFirstLastPara="1" wrap="square" lIns="0" tIns="16925" rIns="0" bIns="0" anchor="t" anchorCtr="0">
            <a:spAutoFit/>
          </a:bodyPr>
          <a:lstStyle/>
          <a:p>
            <a:pPr marL="287013" marR="0" lvl="0" indent="0" algn="l" rtl="0">
              <a:spcBef>
                <a:spcPts val="0"/>
              </a:spcBef>
              <a:spcAft>
                <a:spcPts val="0"/>
              </a:spcAft>
              <a:buNone/>
            </a:pPr>
            <a:r>
              <a:rPr lang="en-US" sz="1867">
                <a:solidFill>
                  <a:srgbClr val="FFFFFF"/>
                </a:solidFill>
                <a:latin typeface="Calibri"/>
                <a:ea typeface="Calibri"/>
                <a:cs typeface="Calibri"/>
                <a:sym typeface="Calibri"/>
              </a:rPr>
              <a:t>Hazırlık ziyareti</a:t>
            </a:r>
            <a:endParaRPr sz="1867">
              <a:solidFill>
                <a:schemeClr val="dk1"/>
              </a:solidFill>
              <a:latin typeface="Calibri"/>
              <a:ea typeface="Calibri"/>
              <a:cs typeface="Calibri"/>
              <a:sym typeface="Calibri"/>
            </a:endParaRPr>
          </a:p>
        </p:txBody>
      </p:sp>
      <p:sp>
        <p:nvSpPr>
          <p:cNvPr id="599" name="Google Shape;599;p30"/>
          <p:cNvSpPr txBox="1"/>
          <p:nvPr/>
        </p:nvSpPr>
        <p:spPr>
          <a:xfrm>
            <a:off x="2848188" y="7388909"/>
            <a:ext cx="9666393" cy="360782"/>
          </a:xfrm>
          <a:prstGeom prst="rect">
            <a:avLst/>
          </a:prstGeom>
          <a:noFill/>
          <a:ln>
            <a:noFill/>
          </a:ln>
        </p:spPr>
        <p:txBody>
          <a:bodyPr spcFirstLastPara="1" wrap="square" lIns="0" tIns="22000" rIns="0" bIns="0" anchor="t" anchorCtr="0">
            <a:spAutoFit/>
          </a:bodyPr>
          <a:lstStyle/>
          <a:p>
            <a:pPr marL="16933" marR="0" lvl="0" indent="0" algn="l" rtl="0">
              <a:spcBef>
                <a:spcPts val="0"/>
              </a:spcBef>
              <a:spcAft>
                <a:spcPts val="0"/>
              </a:spcAft>
              <a:buNone/>
            </a:pPr>
            <a:r>
              <a:rPr lang="en-US" sz="2200" i="1">
                <a:solidFill>
                  <a:srgbClr val="375F92"/>
                </a:solidFill>
                <a:latin typeface="Times New Roman"/>
                <a:ea typeface="Times New Roman"/>
                <a:cs typeface="Times New Roman"/>
                <a:sym typeface="Times New Roman"/>
              </a:rPr>
              <a:t> </a:t>
            </a:r>
            <a:r>
              <a:rPr lang="en-US" sz="2133" i="1">
                <a:solidFill>
                  <a:srgbClr val="375F92"/>
                </a:solidFill>
                <a:latin typeface="Calibri"/>
                <a:ea typeface="Calibri"/>
                <a:cs typeface="Calibri"/>
                <a:sym typeface="Calibri"/>
              </a:rPr>
              <a:t>Fiziksel hareketlilikler </a:t>
            </a:r>
            <a:r>
              <a:rPr lang="en-US" sz="2133" b="1" i="1">
                <a:solidFill>
                  <a:srgbClr val="375F92"/>
                </a:solidFill>
                <a:latin typeface="Calibri"/>
                <a:ea typeface="Calibri"/>
                <a:cs typeface="Calibri"/>
                <a:sym typeface="Calibri"/>
              </a:rPr>
              <a:t>sanal hareketlilikler </a:t>
            </a:r>
            <a:r>
              <a:rPr lang="en-US" sz="2133" i="1">
                <a:solidFill>
                  <a:srgbClr val="375F92"/>
                </a:solidFill>
                <a:latin typeface="Calibri"/>
                <a:ea typeface="Calibri"/>
                <a:cs typeface="Calibri"/>
                <a:sym typeface="Calibri"/>
              </a:rPr>
              <a:t>ile harmanlanabilir (karma hareketlilikler).</a:t>
            </a:r>
            <a:endParaRPr sz="2133">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1"/>
          <p:cNvSpPr txBox="1">
            <a:spLocks noGrp="1"/>
          </p:cNvSpPr>
          <p:nvPr>
            <p:ph type="title"/>
          </p:nvPr>
        </p:nvSpPr>
        <p:spPr>
          <a:xfrm>
            <a:off x="7665042" y="614575"/>
            <a:ext cx="171280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a:t>
            </a:r>
            <a:endParaRPr sz="3600">
              <a:latin typeface="Arial"/>
              <a:ea typeface="Arial"/>
              <a:cs typeface="Arial"/>
              <a:sym typeface="Arial"/>
            </a:endParaRPr>
          </a:p>
        </p:txBody>
      </p:sp>
      <p:sp>
        <p:nvSpPr>
          <p:cNvPr id="605" name="Google Shape;605;p31"/>
          <p:cNvSpPr/>
          <p:nvPr/>
        </p:nvSpPr>
        <p:spPr>
          <a:xfrm>
            <a:off x="3046492" y="1679786"/>
            <a:ext cx="1292859" cy="6144260"/>
          </a:xfrm>
          <a:custGeom>
            <a:avLst/>
            <a:gdLst/>
            <a:ahLst/>
            <a:cxnLst/>
            <a:rect l="l" t="t" r="r" b="b"/>
            <a:pathLst>
              <a:path w="969644" h="4608195" extrusionOk="0">
                <a:moveTo>
                  <a:pt x="15290" y="0"/>
                </a:moveTo>
                <a:lnTo>
                  <a:pt x="49372" y="34584"/>
                </a:lnTo>
                <a:lnTo>
                  <a:pt x="82833" y="69546"/>
                </a:lnTo>
                <a:lnTo>
                  <a:pt x="115676" y="104879"/>
                </a:lnTo>
                <a:lnTo>
                  <a:pt x="147898" y="140577"/>
                </a:lnTo>
                <a:lnTo>
                  <a:pt x="179501" y="176631"/>
                </a:lnTo>
                <a:lnTo>
                  <a:pt x="210484" y="213036"/>
                </a:lnTo>
                <a:lnTo>
                  <a:pt x="240847" y="249785"/>
                </a:lnTo>
                <a:lnTo>
                  <a:pt x="270591" y="286869"/>
                </a:lnTo>
                <a:lnTo>
                  <a:pt x="299715" y="324283"/>
                </a:lnTo>
                <a:lnTo>
                  <a:pt x="328220" y="362020"/>
                </a:lnTo>
                <a:lnTo>
                  <a:pt x="356105" y="400072"/>
                </a:lnTo>
                <a:lnTo>
                  <a:pt x="383370" y="438432"/>
                </a:lnTo>
                <a:lnTo>
                  <a:pt x="410015" y="477095"/>
                </a:lnTo>
                <a:lnTo>
                  <a:pt x="436041" y="516052"/>
                </a:lnTo>
                <a:lnTo>
                  <a:pt x="461447" y="555297"/>
                </a:lnTo>
                <a:lnTo>
                  <a:pt x="486234" y="594823"/>
                </a:lnTo>
                <a:lnTo>
                  <a:pt x="510400" y="634623"/>
                </a:lnTo>
                <a:lnTo>
                  <a:pt x="533948" y="674690"/>
                </a:lnTo>
                <a:lnTo>
                  <a:pt x="556875" y="715016"/>
                </a:lnTo>
                <a:lnTo>
                  <a:pt x="579183" y="755597"/>
                </a:lnTo>
                <a:lnTo>
                  <a:pt x="600871" y="796423"/>
                </a:lnTo>
                <a:lnTo>
                  <a:pt x="621940" y="837488"/>
                </a:lnTo>
                <a:lnTo>
                  <a:pt x="642389" y="878786"/>
                </a:lnTo>
                <a:lnTo>
                  <a:pt x="662218" y="920310"/>
                </a:lnTo>
                <a:lnTo>
                  <a:pt x="681427" y="962051"/>
                </a:lnTo>
                <a:lnTo>
                  <a:pt x="700017" y="1004005"/>
                </a:lnTo>
                <a:lnTo>
                  <a:pt x="717987" y="1046163"/>
                </a:lnTo>
                <a:lnTo>
                  <a:pt x="735338" y="1088518"/>
                </a:lnTo>
                <a:lnTo>
                  <a:pt x="752069" y="1131064"/>
                </a:lnTo>
                <a:lnTo>
                  <a:pt x="768180" y="1173794"/>
                </a:lnTo>
                <a:lnTo>
                  <a:pt x="783672" y="1216701"/>
                </a:lnTo>
                <a:lnTo>
                  <a:pt x="798543" y="1259778"/>
                </a:lnTo>
                <a:lnTo>
                  <a:pt x="812796" y="1303018"/>
                </a:lnTo>
                <a:lnTo>
                  <a:pt x="826428" y="1346414"/>
                </a:lnTo>
                <a:lnTo>
                  <a:pt x="839441" y="1389959"/>
                </a:lnTo>
                <a:lnTo>
                  <a:pt x="851834" y="1433646"/>
                </a:lnTo>
                <a:lnTo>
                  <a:pt x="863608" y="1477468"/>
                </a:lnTo>
                <a:lnTo>
                  <a:pt x="874762" y="1521419"/>
                </a:lnTo>
                <a:lnTo>
                  <a:pt x="885296" y="1565491"/>
                </a:lnTo>
                <a:lnTo>
                  <a:pt x="895211" y="1609677"/>
                </a:lnTo>
                <a:lnTo>
                  <a:pt x="904506" y="1653971"/>
                </a:lnTo>
                <a:lnTo>
                  <a:pt x="913181" y="1698366"/>
                </a:lnTo>
                <a:lnTo>
                  <a:pt x="921237" y="1742854"/>
                </a:lnTo>
                <a:lnTo>
                  <a:pt x="928673" y="1787429"/>
                </a:lnTo>
                <a:lnTo>
                  <a:pt x="935489" y="1832083"/>
                </a:lnTo>
                <a:lnTo>
                  <a:pt x="941685" y="1876810"/>
                </a:lnTo>
                <a:lnTo>
                  <a:pt x="947262" y="1921604"/>
                </a:lnTo>
                <a:lnTo>
                  <a:pt x="952220" y="1966456"/>
                </a:lnTo>
                <a:lnTo>
                  <a:pt x="956557" y="2011360"/>
                </a:lnTo>
                <a:lnTo>
                  <a:pt x="960275" y="2056309"/>
                </a:lnTo>
                <a:lnTo>
                  <a:pt x="963374" y="2101297"/>
                </a:lnTo>
                <a:lnTo>
                  <a:pt x="965852" y="2146315"/>
                </a:lnTo>
                <a:lnTo>
                  <a:pt x="967711" y="2191358"/>
                </a:lnTo>
                <a:lnTo>
                  <a:pt x="968951" y="2236418"/>
                </a:lnTo>
                <a:lnTo>
                  <a:pt x="969570" y="2281489"/>
                </a:lnTo>
                <a:lnTo>
                  <a:pt x="969570" y="2326563"/>
                </a:lnTo>
                <a:lnTo>
                  <a:pt x="968951" y="2371633"/>
                </a:lnTo>
                <a:lnTo>
                  <a:pt x="967711" y="2416693"/>
                </a:lnTo>
                <a:lnTo>
                  <a:pt x="965852" y="2461736"/>
                </a:lnTo>
                <a:lnTo>
                  <a:pt x="963374" y="2506754"/>
                </a:lnTo>
                <a:lnTo>
                  <a:pt x="960275" y="2551742"/>
                </a:lnTo>
                <a:lnTo>
                  <a:pt x="956557" y="2596691"/>
                </a:lnTo>
                <a:lnTo>
                  <a:pt x="952220" y="2641594"/>
                </a:lnTo>
                <a:lnTo>
                  <a:pt x="947262" y="2686446"/>
                </a:lnTo>
                <a:lnTo>
                  <a:pt x="941685" y="2731239"/>
                </a:lnTo>
                <a:lnTo>
                  <a:pt x="935489" y="2775966"/>
                </a:lnTo>
                <a:lnTo>
                  <a:pt x="928673" y="2820621"/>
                </a:lnTo>
                <a:lnTo>
                  <a:pt x="921237" y="2865195"/>
                </a:lnTo>
                <a:lnTo>
                  <a:pt x="913181" y="2909683"/>
                </a:lnTo>
                <a:lnTo>
                  <a:pt x="904506" y="2954077"/>
                </a:lnTo>
                <a:lnTo>
                  <a:pt x="895211" y="2998370"/>
                </a:lnTo>
                <a:lnTo>
                  <a:pt x="885296" y="3042556"/>
                </a:lnTo>
                <a:lnTo>
                  <a:pt x="874762" y="3086628"/>
                </a:lnTo>
                <a:lnTo>
                  <a:pt x="863608" y="3130578"/>
                </a:lnTo>
                <a:lnTo>
                  <a:pt x="851834" y="3174399"/>
                </a:lnTo>
                <a:lnTo>
                  <a:pt x="839441" y="3218086"/>
                </a:lnTo>
                <a:lnTo>
                  <a:pt x="826428" y="3261630"/>
                </a:lnTo>
                <a:lnTo>
                  <a:pt x="812796" y="3305025"/>
                </a:lnTo>
                <a:lnTo>
                  <a:pt x="798543" y="3348265"/>
                </a:lnTo>
                <a:lnTo>
                  <a:pt x="783672" y="3391341"/>
                </a:lnTo>
                <a:lnTo>
                  <a:pt x="768180" y="3434247"/>
                </a:lnTo>
                <a:lnTo>
                  <a:pt x="752069" y="3476976"/>
                </a:lnTo>
                <a:lnTo>
                  <a:pt x="735338" y="3519521"/>
                </a:lnTo>
                <a:lnTo>
                  <a:pt x="717987" y="3561876"/>
                </a:lnTo>
                <a:lnTo>
                  <a:pt x="700017" y="3604033"/>
                </a:lnTo>
                <a:lnTo>
                  <a:pt x="681427" y="3645985"/>
                </a:lnTo>
                <a:lnTo>
                  <a:pt x="662218" y="3687726"/>
                </a:lnTo>
                <a:lnTo>
                  <a:pt x="642389" y="3729249"/>
                </a:lnTo>
                <a:lnTo>
                  <a:pt x="621940" y="3770545"/>
                </a:lnTo>
                <a:lnTo>
                  <a:pt x="600871" y="3811610"/>
                </a:lnTo>
                <a:lnTo>
                  <a:pt x="579183" y="3852435"/>
                </a:lnTo>
                <a:lnTo>
                  <a:pt x="556875" y="3893014"/>
                </a:lnTo>
                <a:lnTo>
                  <a:pt x="533948" y="3933340"/>
                </a:lnTo>
                <a:lnTo>
                  <a:pt x="510400" y="3973406"/>
                </a:lnTo>
                <a:lnTo>
                  <a:pt x="486234" y="4013204"/>
                </a:lnTo>
                <a:lnTo>
                  <a:pt x="461447" y="4052729"/>
                </a:lnTo>
                <a:lnTo>
                  <a:pt x="436041" y="4091973"/>
                </a:lnTo>
                <a:lnTo>
                  <a:pt x="410015" y="4130928"/>
                </a:lnTo>
                <a:lnTo>
                  <a:pt x="383370" y="4169589"/>
                </a:lnTo>
                <a:lnTo>
                  <a:pt x="356105" y="4207949"/>
                </a:lnTo>
                <a:lnTo>
                  <a:pt x="328220" y="4246000"/>
                </a:lnTo>
                <a:lnTo>
                  <a:pt x="299715" y="4283735"/>
                </a:lnTo>
                <a:lnTo>
                  <a:pt x="270591" y="4321147"/>
                </a:lnTo>
                <a:lnTo>
                  <a:pt x="240847" y="4358230"/>
                </a:lnTo>
                <a:lnTo>
                  <a:pt x="210484" y="4394977"/>
                </a:lnTo>
                <a:lnTo>
                  <a:pt x="179501" y="4431380"/>
                </a:lnTo>
                <a:lnTo>
                  <a:pt x="147898" y="4467433"/>
                </a:lnTo>
                <a:lnTo>
                  <a:pt x="115676" y="4503129"/>
                </a:lnTo>
                <a:lnTo>
                  <a:pt x="82833" y="4538461"/>
                </a:lnTo>
                <a:lnTo>
                  <a:pt x="49372" y="4573421"/>
                </a:lnTo>
                <a:lnTo>
                  <a:pt x="15290" y="4608004"/>
                </a:lnTo>
                <a:lnTo>
                  <a:pt x="0" y="4592713"/>
                </a:lnTo>
                <a:lnTo>
                  <a:pt x="33854" y="4558360"/>
                </a:lnTo>
                <a:lnTo>
                  <a:pt x="67094" y="4523631"/>
                </a:lnTo>
                <a:lnTo>
                  <a:pt x="99718" y="4488533"/>
                </a:lnTo>
                <a:lnTo>
                  <a:pt x="131726" y="4453074"/>
                </a:lnTo>
                <a:lnTo>
                  <a:pt x="163118" y="4417260"/>
                </a:lnTo>
                <a:lnTo>
                  <a:pt x="193896" y="4381098"/>
                </a:lnTo>
                <a:lnTo>
                  <a:pt x="224057" y="4344595"/>
                </a:lnTo>
                <a:lnTo>
                  <a:pt x="253603" y="4307758"/>
                </a:lnTo>
                <a:lnTo>
                  <a:pt x="282534" y="4270594"/>
                </a:lnTo>
                <a:lnTo>
                  <a:pt x="310849" y="4233109"/>
                </a:lnTo>
                <a:lnTo>
                  <a:pt x="338548" y="4195311"/>
                </a:lnTo>
                <a:lnTo>
                  <a:pt x="365632" y="4157206"/>
                </a:lnTo>
                <a:lnTo>
                  <a:pt x="392101" y="4118801"/>
                </a:lnTo>
                <a:lnTo>
                  <a:pt x="417953" y="4080104"/>
                </a:lnTo>
                <a:lnTo>
                  <a:pt x="443191" y="4041120"/>
                </a:lnTo>
                <a:lnTo>
                  <a:pt x="467812" y="4001858"/>
                </a:lnTo>
                <a:lnTo>
                  <a:pt x="491819" y="3962323"/>
                </a:lnTo>
                <a:lnTo>
                  <a:pt x="515209" y="3922524"/>
                </a:lnTo>
                <a:lnTo>
                  <a:pt x="537984" y="3882465"/>
                </a:lnTo>
                <a:lnTo>
                  <a:pt x="560144" y="3842156"/>
                </a:lnTo>
                <a:lnTo>
                  <a:pt x="581688" y="3801602"/>
                </a:lnTo>
                <a:lnTo>
                  <a:pt x="602616" y="3760810"/>
                </a:lnTo>
                <a:lnTo>
                  <a:pt x="622929" y="3719787"/>
                </a:lnTo>
                <a:lnTo>
                  <a:pt x="642627" y="3678540"/>
                </a:lnTo>
                <a:lnTo>
                  <a:pt x="661709" y="3637077"/>
                </a:lnTo>
                <a:lnTo>
                  <a:pt x="680175" y="3595403"/>
                </a:lnTo>
                <a:lnTo>
                  <a:pt x="698026" y="3553526"/>
                </a:lnTo>
                <a:lnTo>
                  <a:pt x="715261" y="3511452"/>
                </a:lnTo>
                <a:lnTo>
                  <a:pt x="731881" y="3469189"/>
                </a:lnTo>
                <a:lnTo>
                  <a:pt x="747885" y="3426744"/>
                </a:lnTo>
                <a:lnTo>
                  <a:pt x="763273" y="3384123"/>
                </a:lnTo>
                <a:lnTo>
                  <a:pt x="778046" y="3341333"/>
                </a:lnTo>
                <a:lnTo>
                  <a:pt x="792204" y="3298381"/>
                </a:lnTo>
                <a:lnTo>
                  <a:pt x="805746" y="3255274"/>
                </a:lnTo>
                <a:lnTo>
                  <a:pt x="818672" y="3212019"/>
                </a:lnTo>
                <a:lnTo>
                  <a:pt x="830983" y="3168623"/>
                </a:lnTo>
                <a:lnTo>
                  <a:pt x="842678" y="3125092"/>
                </a:lnTo>
                <a:lnTo>
                  <a:pt x="853758" y="3081434"/>
                </a:lnTo>
                <a:lnTo>
                  <a:pt x="864222" y="3037656"/>
                </a:lnTo>
                <a:lnTo>
                  <a:pt x="874071" y="2993763"/>
                </a:lnTo>
                <a:lnTo>
                  <a:pt x="883304" y="2949764"/>
                </a:lnTo>
                <a:lnTo>
                  <a:pt x="891922" y="2905665"/>
                </a:lnTo>
                <a:lnTo>
                  <a:pt x="899924" y="2861473"/>
                </a:lnTo>
                <a:lnTo>
                  <a:pt x="907310" y="2817195"/>
                </a:lnTo>
                <a:lnTo>
                  <a:pt x="914081" y="2772838"/>
                </a:lnTo>
                <a:lnTo>
                  <a:pt x="920237" y="2728408"/>
                </a:lnTo>
                <a:lnTo>
                  <a:pt x="925777" y="2683913"/>
                </a:lnTo>
                <a:lnTo>
                  <a:pt x="930701" y="2639359"/>
                </a:lnTo>
                <a:lnTo>
                  <a:pt x="935010" y="2594754"/>
                </a:lnTo>
                <a:lnTo>
                  <a:pt x="938703" y="2550104"/>
                </a:lnTo>
                <a:lnTo>
                  <a:pt x="941781" y="2505416"/>
                </a:lnTo>
                <a:lnTo>
                  <a:pt x="944243" y="2460696"/>
                </a:lnTo>
                <a:lnTo>
                  <a:pt x="946090" y="2415953"/>
                </a:lnTo>
                <a:lnTo>
                  <a:pt x="947321" y="2371193"/>
                </a:lnTo>
                <a:lnTo>
                  <a:pt x="947936" y="2326422"/>
                </a:lnTo>
                <a:lnTo>
                  <a:pt x="947936" y="2281648"/>
                </a:lnTo>
                <a:lnTo>
                  <a:pt x="947321" y="2236877"/>
                </a:lnTo>
                <a:lnTo>
                  <a:pt x="946090" y="2192117"/>
                </a:lnTo>
                <a:lnTo>
                  <a:pt x="944243" y="2147374"/>
                </a:lnTo>
                <a:lnTo>
                  <a:pt x="941781" y="2102655"/>
                </a:lnTo>
                <a:lnTo>
                  <a:pt x="938703" y="2057967"/>
                </a:lnTo>
                <a:lnTo>
                  <a:pt x="935010" y="2013317"/>
                </a:lnTo>
                <a:lnTo>
                  <a:pt x="930701" y="1968711"/>
                </a:lnTo>
                <a:lnTo>
                  <a:pt x="925777" y="1924158"/>
                </a:lnTo>
                <a:lnTo>
                  <a:pt x="920237" y="1879662"/>
                </a:lnTo>
                <a:lnTo>
                  <a:pt x="914081" y="1835233"/>
                </a:lnTo>
                <a:lnTo>
                  <a:pt x="907310" y="1790876"/>
                </a:lnTo>
                <a:lnTo>
                  <a:pt x="899924" y="1746597"/>
                </a:lnTo>
                <a:lnTo>
                  <a:pt x="891922" y="1702406"/>
                </a:lnTo>
                <a:lnTo>
                  <a:pt x="883304" y="1658307"/>
                </a:lnTo>
                <a:lnTo>
                  <a:pt x="874071" y="1614308"/>
                </a:lnTo>
                <a:lnTo>
                  <a:pt x="864222" y="1570415"/>
                </a:lnTo>
                <a:lnTo>
                  <a:pt x="853758" y="1526637"/>
                </a:lnTo>
                <a:lnTo>
                  <a:pt x="842678" y="1482979"/>
                </a:lnTo>
                <a:lnTo>
                  <a:pt x="830983" y="1439448"/>
                </a:lnTo>
                <a:lnTo>
                  <a:pt x="818672" y="1396052"/>
                </a:lnTo>
                <a:lnTo>
                  <a:pt x="805746" y="1352797"/>
                </a:lnTo>
                <a:lnTo>
                  <a:pt x="792204" y="1309691"/>
                </a:lnTo>
                <a:lnTo>
                  <a:pt x="778046" y="1266739"/>
                </a:lnTo>
                <a:lnTo>
                  <a:pt x="763273" y="1223949"/>
                </a:lnTo>
                <a:lnTo>
                  <a:pt x="747885" y="1181328"/>
                </a:lnTo>
                <a:lnTo>
                  <a:pt x="731881" y="1138883"/>
                </a:lnTo>
                <a:lnTo>
                  <a:pt x="715261" y="1096620"/>
                </a:lnTo>
                <a:lnTo>
                  <a:pt x="698026" y="1054547"/>
                </a:lnTo>
                <a:lnTo>
                  <a:pt x="680175" y="1012670"/>
                </a:lnTo>
                <a:lnTo>
                  <a:pt x="661709" y="970996"/>
                </a:lnTo>
                <a:lnTo>
                  <a:pt x="642627" y="929533"/>
                </a:lnTo>
                <a:lnTo>
                  <a:pt x="622929" y="888287"/>
                </a:lnTo>
                <a:lnTo>
                  <a:pt x="602616" y="847264"/>
                </a:lnTo>
                <a:lnTo>
                  <a:pt x="581688" y="806472"/>
                </a:lnTo>
                <a:lnTo>
                  <a:pt x="560144" y="765918"/>
                </a:lnTo>
                <a:lnTo>
                  <a:pt x="537984" y="725609"/>
                </a:lnTo>
                <a:lnTo>
                  <a:pt x="515209" y="685551"/>
                </a:lnTo>
                <a:lnTo>
                  <a:pt x="491819" y="645751"/>
                </a:lnTo>
                <a:lnTo>
                  <a:pt x="467812" y="606217"/>
                </a:lnTo>
                <a:lnTo>
                  <a:pt x="443191" y="566955"/>
                </a:lnTo>
                <a:lnTo>
                  <a:pt x="417953" y="527972"/>
                </a:lnTo>
                <a:lnTo>
                  <a:pt x="392101" y="489275"/>
                </a:lnTo>
                <a:lnTo>
                  <a:pt x="365632" y="450870"/>
                </a:lnTo>
                <a:lnTo>
                  <a:pt x="338548" y="412766"/>
                </a:lnTo>
                <a:lnTo>
                  <a:pt x="310849" y="374968"/>
                </a:lnTo>
                <a:lnTo>
                  <a:pt x="282534" y="337483"/>
                </a:lnTo>
                <a:lnTo>
                  <a:pt x="253603" y="300319"/>
                </a:lnTo>
                <a:lnTo>
                  <a:pt x="224057" y="263482"/>
                </a:lnTo>
                <a:lnTo>
                  <a:pt x="193896" y="226980"/>
                </a:lnTo>
                <a:lnTo>
                  <a:pt x="163118" y="190818"/>
                </a:lnTo>
                <a:lnTo>
                  <a:pt x="131726" y="155004"/>
                </a:lnTo>
                <a:lnTo>
                  <a:pt x="99718" y="119545"/>
                </a:lnTo>
                <a:lnTo>
                  <a:pt x="67094" y="84448"/>
                </a:lnTo>
                <a:lnTo>
                  <a:pt x="33854" y="49720"/>
                </a:lnTo>
                <a:lnTo>
                  <a:pt x="0" y="15367"/>
                </a:lnTo>
                <a:lnTo>
                  <a:pt x="15290" y="0"/>
                </a:lnTo>
                <a:close/>
              </a:path>
            </a:pathLst>
          </a:custGeom>
          <a:noFill/>
          <a:ln w="25900" cap="flat" cmpd="sng">
            <a:solidFill>
              <a:srgbClr val="3C66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06" name="Google Shape;606;p31"/>
          <p:cNvSpPr/>
          <p:nvPr/>
        </p:nvSpPr>
        <p:spPr>
          <a:xfrm>
            <a:off x="3465577" y="1864359"/>
            <a:ext cx="9552940" cy="680720"/>
          </a:xfrm>
          <a:custGeom>
            <a:avLst/>
            <a:gdLst/>
            <a:ahLst/>
            <a:cxnLst/>
            <a:rect l="l" t="t" r="r" b="b"/>
            <a:pathLst>
              <a:path w="7164705" h="510539" extrusionOk="0">
                <a:moveTo>
                  <a:pt x="0" y="510539"/>
                </a:moveTo>
                <a:lnTo>
                  <a:pt x="7164324" y="510539"/>
                </a:lnTo>
                <a:lnTo>
                  <a:pt x="7164324" y="0"/>
                </a:lnTo>
                <a:lnTo>
                  <a:pt x="0" y="0"/>
                </a:lnTo>
                <a:lnTo>
                  <a:pt x="0" y="5105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07" name="Google Shape;607;p31"/>
          <p:cNvSpPr/>
          <p:nvPr/>
        </p:nvSpPr>
        <p:spPr>
          <a:xfrm>
            <a:off x="3465577" y="1864359"/>
            <a:ext cx="9552940" cy="680720"/>
          </a:xfrm>
          <a:custGeom>
            <a:avLst/>
            <a:gdLst/>
            <a:ahLst/>
            <a:cxnLst/>
            <a:rect l="l" t="t" r="r" b="b"/>
            <a:pathLst>
              <a:path w="7164705" h="510539" extrusionOk="0">
                <a:moveTo>
                  <a:pt x="0" y="510539"/>
                </a:moveTo>
                <a:lnTo>
                  <a:pt x="7164324" y="510539"/>
                </a:lnTo>
                <a:lnTo>
                  <a:pt x="7164324" y="0"/>
                </a:lnTo>
                <a:lnTo>
                  <a:pt x="0" y="0"/>
                </a:lnTo>
                <a:lnTo>
                  <a:pt x="0" y="510539"/>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08" name="Google Shape;608;p31"/>
          <p:cNvSpPr/>
          <p:nvPr/>
        </p:nvSpPr>
        <p:spPr>
          <a:xfrm>
            <a:off x="3040888" y="1779015"/>
            <a:ext cx="850053" cy="850053"/>
          </a:xfrm>
          <a:custGeom>
            <a:avLst/>
            <a:gdLst/>
            <a:ahLst/>
            <a:cxnLst/>
            <a:rect l="l" t="t" r="r" b="b"/>
            <a:pathLst>
              <a:path w="637540" h="637539" extrusionOk="0">
                <a:moveTo>
                  <a:pt x="318516" y="0"/>
                </a:moveTo>
                <a:lnTo>
                  <a:pt x="271448" y="3453"/>
                </a:lnTo>
                <a:lnTo>
                  <a:pt x="226525" y="13486"/>
                </a:lnTo>
                <a:lnTo>
                  <a:pt x="184239" y="29606"/>
                </a:lnTo>
                <a:lnTo>
                  <a:pt x="145082" y="51319"/>
                </a:lnTo>
                <a:lnTo>
                  <a:pt x="109547" y="78132"/>
                </a:lnTo>
                <a:lnTo>
                  <a:pt x="78127" y="109552"/>
                </a:lnTo>
                <a:lnTo>
                  <a:pt x="51315" y="145088"/>
                </a:lnTo>
                <a:lnTo>
                  <a:pt x="29604" y="184244"/>
                </a:lnTo>
                <a:lnTo>
                  <a:pt x="13485" y="226530"/>
                </a:lnTo>
                <a:lnTo>
                  <a:pt x="3453" y="271451"/>
                </a:lnTo>
                <a:lnTo>
                  <a:pt x="0" y="318515"/>
                </a:lnTo>
                <a:lnTo>
                  <a:pt x="3453" y="365580"/>
                </a:lnTo>
                <a:lnTo>
                  <a:pt x="13485" y="410501"/>
                </a:lnTo>
                <a:lnTo>
                  <a:pt x="29604" y="452787"/>
                </a:lnTo>
                <a:lnTo>
                  <a:pt x="51315" y="491943"/>
                </a:lnTo>
                <a:lnTo>
                  <a:pt x="78127" y="527479"/>
                </a:lnTo>
                <a:lnTo>
                  <a:pt x="109547" y="558899"/>
                </a:lnTo>
                <a:lnTo>
                  <a:pt x="145082" y="585712"/>
                </a:lnTo>
                <a:lnTo>
                  <a:pt x="184239" y="607425"/>
                </a:lnTo>
                <a:lnTo>
                  <a:pt x="226525" y="623545"/>
                </a:lnTo>
                <a:lnTo>
                  <a:pt x="271448" y="633578"/>
                </a:lnTo>
                <a:lnTo>
                  <a:pt x="318516" y="637032"/>
                </a:lnTo>
                <a:lnTo>
                  <a:pt x="365583" y="633578"/>
                </a:lnTo>
                <a:lnTo>
                  <a:pt x="410506" y="623545"/>
                </a:lnTo>
                <a:lnTo>
                  <a:pt x="452792" y="607425"/>
                </a:lnTo>
                <a:lnTo>
                  <a:pt x="491949" y="585712"/>
                </a:lnTo>
                <a:lnTo>
                  <a:pt x="527484" y="558899"/>
                </a:lnTo>
                <a:lnTo>
                  <a:pt x="558904" y="527479"/>
                </a:lnTo>
                <a:lnTo>
                  <a:pt x="585716" y="491943"/>
                </a:lnTo>
                <a:lnTo>
                  <a:pt x="607427" y="452787"/>
                </a:lnTo>
                <a:lnTo>
                  <a:pt x="623546" y="410501"/>
                </a:lnTo>
                <a:lnTo>
                  <a:pt x="633578" y="365580"/>
                </a:lnTo>
                <a:lnTo>
                  <a:pt x="637032" y="318515"/>
                </a:lnTo>
                <a:lnTo>
                  <a:pt x="633578" y="271451"/>
                </a:lnTo>
                <a:lnTo>
                  <a:pt x="623546" y="226530"/>
                </a:lnTo>
                <a:lnTo>
                  <a:pt x="607427" y="184244"/>
                </a:lnTo>
                <a:lnTo>
                  <a:pt x="585716" y="145088"/>
                </a:lnTo>
                <a:lnTo>
                  <a:pt x="558904" y="109552"/>
                </a:lnTo>
                <a:lnTo>
                  <a:pt x="527484" y="78132"/>
                </a:lnTo>
                <a:lnTo>
                  <a:pt x="491949" y="51319"/>
                </a:lnTo>
                <a:lnTo>
                  <a:pt x="452792" y="29606"/>
                </a:lnTo>
                <a:lnTo>
                  <a:pt x="410506" y="13486"/>
                </a:lnTo>
                <a:lnTo>
                  <a:pt x="365583"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09" name="Google Shape;609;p31"/>
          <p:cNvSpPr/>
          <p:nvPr/>
        </p:nvSpPr>
        <p:spPr>
          <a:xfrm>
            <a:off x="3040888" y="1779015"/>
            <a:ext cx="850053" cy="850053"/>
          </a:xfrm>
          <a:custGeom>
            <a:avLst/>
            <a:gdLst/>
            <a:ahLst/>
            <a:cxnLst/>
            <a:rect l="l" t="t" r="r" b="b"/>
            <a:pathLst>
              <a:path w="637540" h="637539" extrusionOk="0">
                <a:moveTo>
                  <a:pt x="0" y="318515"/>
                </a:moveTo>
                <a:lnTo>
                  <a:pt x="3453" y="271451"/>
                </a:lnTo>
                <a:lnTo>
                  <a:pt x="13485" y="226530"/>
                </a:lnTo>
                <a:lnTo>
                  <a:pt x="29604" y="184244"/>
                </a:lnTo>
                <a:lnTo>
                  <a:pt x="51315" y="145088"/>
                </a:lnTo>
                <a:lnTo>
                  <a:pt x="78127" y="109552"/>
                </a:lnTo>
                <a:lnTo>
                  <a:pt x="109547" y="78132"/>
                </a:lnTo>
                <a:lnTo>
                  <a:pt x="145082" y="51319"/>
                </a:lnTo>
                <a:lnTo>
                  <a:pt x="184239" y="29606"/>
                </a:lnTo>
                <a:lnTo>
                  <a:pt x="226525" y="13486"/>
                </a:lnTo>
                <a:lnTo>
                  <a:pt x="271448" y="3453"/>
                </a:lnTo>
                <a:lnTo>
                  <a:pt x="318516" y="0"/>
                </a:lnTo>
                <a:lnTo>
                  <a:pt x="365583" y="3453"/>
                </a:lnTo>
                <a:lnTo>
                  <a:pt x="410506" y="13486"/>
                </a:lnTo>
                <a:lnTo>
                  <a:pt x="452792" y="29606"/>
                </a:lnTo>
                <a:lnTo>
                  <a:pt x="491949" y="51319"/>
                </a:lnTo>
                <a:lnTo>
                  <a:pt x="527484" y="78132"/>
                </a:lnTo>
                <a:lnTo>
                  <a:pt x="558904" y="109552"/>
                </a:lnTo>
                <a:lnTo>
                  <a:pt x="585716" y="145088"/>
                </a:lnTo>
                <a:lnTo>
                  <a:pt x="607427" y="184244"/>
                </a:lnTo>
                <a:lnTo>
                  <a:pt x="623546" y="226530"/>
                </a:lnTo>
                <a:lnTo>
                  <a:pt x="633578" y="271451"/>
                </a:lnTo>
                <a:lnTo>
                  <a:pt x="637032" y="318515"/>
                </a:lnTo>
                <a:lnTo>
                  <a:pt x="633578" y="365580"/>
                </a:lnTo>
                <a:lnTo>
                  <a:pt x="623546" y="410501"/>
                </a:lnTo>
                <a:lnTo>
                  <a:pt x="607427" y="452787"/>
                </a:lnTo>
                <a:lnTo>
                  <a:pt x="585716" y="491943"/>
                </a:lnTo>
                <a:lnTo>
                  <a:pt x="558904" y="527479"/>
                </a:lnTo>
                <a:lnTo>
                  <a:pt x="527484" y="558899"/>
                </a:lnTo>
                <a:lnTo>
                  <a:pt x="491949" y="585712"/>
                </a:lnTo>
                <a:lnTo>
                  <a:pt x="452792" y="607425"/>
                </a:lnTo>
                <a:lnTo>
                  <a:pt x="410506" y="623545"/>
                </a:lnTo>
                <a:lnTo>
                  <a:pt x="365583" y="633578"/>
                </a:lnTo>
                <a:lnTo>
                  <a:pt x="318516" y="637032"/>
                </a:lnTo>
                <a:lnTo>
                  <a:pt x="271448" y="633578"/>
                </a:lnTo>
                <a:lnTo>
                  <a:pt x="226525" y="623545"/>
                </a:lnTo>
                <a:lnTo>
                  <a:pt x="184239" y="607425"/>
                </a:lnTo>
                <a:lnTo>
                  <a:pt x="145082" y="585712"/>
                </a:lnTo>
                <a:lnTo>
                  <a:pt x="109547" y="558899"/>
                </a:lnTo>
                <a:lnTo>
                  <a:pt x="78127" y="527479"/>
                </a:lnTo>
                <a:lnTo>
                  <a:pt x="51315" y="491943"/>
                </a:lnTo>
                <a:lnTo>
                  <a:pt x="29604" y="452787"/>
                </a:lnTo>
                <a:lnTo>
                  <a:pt x="13485"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0" name="Google Shape;610;p31"/>
          <p:cNvSpPr/>
          <p:nvPr/>
        </p:nvSpPr>
        <p:spPr>
          <a:xfrm>
            <a:off x="4024377" y="2884423"/>
            <a:ext cx="8994140" cy="679027"/>
          </a:xfrm>
          <a:custGeom>
            <a:avLst/>
            <a:gdLst/>
            <a:ahLst/>
            <a:cxnLst/>
            <a:rect l="l" t="t" r="r" b="b"/>
            <a:pathLst>
              <a:path w="6745605" h="509269" extrusionOk="0">
                <a:moveTo>
                  <a:pt x="0" y="509015"/>
                </a:moveTo>
                <a:lnTo>
                  <a:pt x="6745224" y="509015"/>
                </a:lnTo>
                <a:lnTo>
                  <a:pt x="6745224" y="0"/>
                </a:lnTo>
                <a:lnTo>
                  <a:pt x="0" y="0"/>
                </a:lnTo>
                <a:lnTo>
                  <a:pt x="0" y="5090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1" name="Google Shape;611;p31"/>
          <p:cNvSpPr/>
          <p:nvPr/>
        </p:nvSpPr>
        <p:spPr>
          <a:xfrm>
            <a:off x="4024377" y="2884423"/>
            <a:ext cx="8994140" cy="679027"/>
          </a:xfrm>
          <a:custGeom>
            <a:avLst/>
            <a:gdLst/>
            <a:ahLst/>
            <a:cxnLst/>
            <a:rect l="l" t="t" r="r" b="b"/>
            <a:pathLst>
              <a:path w="6745605" h="509269" extrusionOk="0">
                <a:moveTo>
                  <a:pt x="0" y="509015"/>
                </a:moveTo>
                <a:lnTo>
                  <a:pt x="6745224" y="509015"/>
                </a:lnTo>
                <a:lnTo>
                  <a:pt x="6745224" y="0"/>
                </a:lnTo>
                <a:lnTo>
                  <a:pt x="0" y="0"/>
                </a:lnTo>
                <a:lnTo>
                  <a:pt x="0" y="509015"/>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2" name="Google Shape;612;p31"/>
          <p:cNvSpPr/>
          <p:nvPr/>
        </p:nvSpPr>
        <p:spPr>
          <a:xfrm>
            <a:off x="3599688" y="2799080"/>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5"/>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1"/>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5"/>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3" name="Google Shape;613;p31"/>
          <p:cNvSpPr/>
          <p:nvPr/>
        </p:nvSpPr>
        <p:spPr>
          <a:xfrm>
            <a:off x="3599688" y="2799080"/>
            <a:ext cx="850053" cy="850053"/>
          </a:xfrm>
          <a:custGeom>
            <a:avLst/>
            <a:gdLst/>
            <a:ahLst/>
            <a:cxnLst/>
            <a:rect l="l" t="t" r="r" b="b"/>
            <a:pathLst>
              <a:path w="637539" h="637539" extrusionOk="0">
                <a:moveTo>
                  <a:pt x="0" y="318515"/>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5"/>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1"/>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4" name="Google Shape;614;p31"/>
          <p:cNvSpPr/>
          <p:nvPr/>
        </p:nvSpPr>
        <p:spPr>
          <a:xfrm>
            <a:off x="4280407" y="3902456"/>
            <a:ext cx="8737600" cy="680720"/>
          </a:xfrm>
          <a:custGeom>
            <a:avLst/>
            <a:gdLst/>
            <a:ahLst/>
            <a:cxnLst/>
            <a:rect l="l" t="t" r="r" b="b"/>
            <a:pathLst>
              <a:path w="6553200" h="510539" extrusionOk="0">
                <a:moveTo>
                  <a:pt x="0" y="510539"/>
                </a:moveTo>
                <a:lnTo>
                  <a:pt x="6553200" y="510539"/>
                </a:lnTo>
                <a:lnTo>
                  <a:pt x="6553200" y="0"/>
                </a:lnTo>
                <a:lnTo>
                  <a:pt x="0" y="0"/>
                </a:lnTo>
                <a:lnTo>
                  <a:pt x="0" y="5105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5" name="Google Shape;615;p31"/>
          <p:cNvSpPr/>
          <p:nvPr/>
        </p:nvSpPr>
        <p:spPr>
          <a:xfrm>
            <a:off x="4280407" y="3902456"/>
            <a:ext cx="8737600" cy="680720"/>
          </a:xfrm>
          <a:custGeom>
            <a:avLst/>
            <a:gdLst/>
            <a:ahLst/>
            <a:cxnLst/>
            <a:rect l="l" t="t" r="r" b="b"/>
            <a:pathLst>
              <a:path w="6553200" h="510539" extrusionOk="0">
                <a:moveTo>
                  <a:pt x="0" y="510539"/>
                </a:moveTo>
                <a:lnTo>
                  <a:pt x="6553200" y="510539"/>
                </a:lnTo>
                <a:lnTo>
                  <a:pt x="6553200" y="0"/>
                </a:lnTo>
                <a:lnTo>
                  <a:pt x="0" y="0"/>
                </a:lnTo>
                <a:lnTo>
                  <a:pt x="0" y="510539"/>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6" name="Google Shape;616;p31"/>
          <p:cNvSpPr/>
          <p:nvPr/>
        </p:nvSpPr>
        <p:spPr>
          <a:xfrm>
            <a:off x="3855719" y="3817111"/>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5"/>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1"/>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5"/>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7" name="Google Shape;617;p31"/>
          <p:cNvSpPr/>
          <p:nvPr/>
        </p:nvSpPr>
        <p:spPr>
          <a:xfrm>
            <a:off x="3855719" y="3817111"/>
            <a:ext cx="850053" cy="850053"/>
          </a:xfrm>
          <a:custGeom>
            <a:avLst/>
            <a:gdLst/>
            <a:ahLst/>
            <a:cxnLst/>
            <a:rect l="l" t="t" r="r" b="b"/>
            <a:pathLst>
              <a:path w="637539" h="637539" extrusionOk="0">
                <a:moveTo>
                  <a:pt x="0" y="318515"/>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5"/>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1"/>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8" name="Google Shape;618;p31"/>
          <p:cNvSpPr/>
          <p:nvPr/>
        </p:nvSpPr>
        <p:spPr>
          <a:xfrm>
            <a:off x="4280407" y="4920487"/>
            <a:ext cx="8737600" cy="680720"/>
          </a:xfrm>
          <a:custGeom>
            <a:avLst/>
            <a:gdLst/>
            <a:ahLst/>
            <a:cxnLst/>
            <a:rect l="l" t="t" r="r" b="b"/>
            <a:pathLst>
              <a:path w="6553200" h="510539" extrusionOk="0">
                <a:moveTo>
                  <a:pt x="0" y="510540"/>
                </a:moveTo>
                <a:lnTo>
                  <a:pt x="6553200" y="510540"/>
                </a:lnTo>
                <a:lnTo>
                  <a:pt x="6553200" y="0"/>
                </a:lnTo>
                <a:lnTo>
                  <a:pt x="0" y="0"/>
                </a:lnTo>
                <a:lnTo>
                  <a:pt x="0" y="5105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19" name="Google Shape;619;p31"/>
          <p:cNvSpPr/>
          <p:nvPr/>
        </p:nvSpPr>
        <p:spPr>
          <a:xfrm>
            <a:off x="4280407" y="4920487"/>
            <a:ext cx="8737600" cy="680720"/>
          </a:xfrm>
          <a:custGeom>
            <a:avLst/>
            <a:gdLst/>
            <a:ahLst/>
            <a:cxnLst/>
            <a:rect l="l" t="t" r="r" b="b"/>
            <a:pathLst>
              <a:path w="6553200" h="510539" extrusionOk="0">
                <a:moveTo>
                  <a:pt x="0" y="510540"/>
                </a:moveTo>
                <a:lnTo>
                  <a:pt x="6553200" y="510540"/>
                </a:lnTo>
                <a:lnTo>
                  <a:pt x="6553200" y="0"/>
                </a:lnTo>
                <a:lnTo>
                  <a:pt x="0" y="0"/>
                </a:lnTo>
                <a:lnTo>
                  <a:pt x="0" y="510540"/>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0" name="Google Shape;620;p31"/>
          <p:cNvSpPr/>
          <p:nvPr/>
        </p:nvSpPr>
        <p:spPr>
          <a:xfrm>
            <a:off x="3855719" y="4837177"/>
            <a:ext cx="850053" cy="847513"/>
          </a:xfrm>
          <a:custGeom>
            <a:avLst/>
            <a:gdLst/>
            <a:ahLst/>
            <a:cxnLst/>
            <a:rect l="l" t="t" r="r" b="b"/>
            <a:pathLst>
              <a:path w="637539" h="635635" extrusionOk="0">
                <a:moveTo>
                  <a:pt x="318516" y="0"/>
                </a:moveTo>
                <a:lnTo>
                  <a:pt x="271451" y="3444"/>
                </a:lnTo>
                <a:lnTo>
                  <a:pt x="226530" y="13451"/>
                </a:lnTo>
                <a:lnTo>
                  <a:pt x="184244" y="29529"/>
                </a:lnTo>
                <a:lnTo>
                  <a:pt x="145088" y="51186"/>
                </a:lnTo>
                <a:lnTo>
                  <a:pt x="109552" y="77931"/>
                </a:lnTo>
                <a:lnTo>
                  <a:pt x="78132" y="109274"/>
                </a:lnTo>
                <a:lnTo>
                  <a:pt x="51319" y="144723"/>
                </a:lnTo>
                <a:lnTo>
                  <a:pt x="29606" y="183786"/>
                </a:lnTo>
                <a:lnTo>
                  <a:pt x="13486" y="225973"/>
                </a:lnTo>
                <a:lnTo>
                  <a:pt x="3453" y="270793"/>
                </a:lnTo>
                <a:lnTo>
                  <a:pt x="0" y="317754"/>
                </a:lnTo>
                <a:lnTo>
                  <a:pt x="3453" y="364714"/>
                </a:lnTo>
                <a:lnTo>
                  <a:pt x="13486" y="409534"/>
                </a:lnTo>
                <a:lnTo>
                  <a:pt x="29606" y="451721"/>
                </a:lnTo>
                <a:lnTo>
                  <a:pt x="51319" y="490784"/>
                </a:lnTo>
                <a:lnTo>
                  <a:pt x="78132" y="526233"/>
                </a:lnTo>
                <a:lnTo>
                  <a:pt x="109552" y="557576"/>
                </a:lnTo>
                <a:lnTo>
                  <a:pt x="145088" y="584321"/>
                </a:lnTo>
                <a:lnTo>
                  <a:pt x="184244" y="605978"/>
                </a:lnTo>
                <a:lnTo>
                  <a:pt x="226530" y="622056"/>
                </a:lnTo>
                <a:lnTo>
                  <a:pt x="271451" y="632063"/>
                </a:lnTo>
                <a:lnTo>
                  <a:pt x="318516" y="635508"/>
                </a:lnTo>
                <a:lnTo>
                  <a:pt x="365580" y="632063"/>
                </a:lnTo>
                <a:lnTo>
                  <a:pt x="410501" y="622056"/>
                </a:lnTo>
                <a:lnTo>
                  <a:pt x="452787" y="605978"/>
                </a:lnTo>
                <a:lnTo>
                  <a:pt x="491943" y="584321"/>
                </a:lnTo>
                <a:lnTo>
                  <a:pt x="527479" y="557576"/>
                </a:lnTo>
                <a:lnTo>
                  <a:pt x="558899" y="526233"/>
                </a:lnTo>
                <a:lnTo>
                  <a:pt x="585712" y="490784"/>
                </a:lnTo>
                <a:lnTo>
                  <a:pt x="607425" y="451721"/>
                </a:lnTo>
                <a:lnTo>
                  <a:pt x="623545" y="409534"/>
                </a:lnTo>
                <a:lnTo>
                  <a:pt x="633578" y="364714"/>
                </a:lnTo>
                <a:lnTo>
                  <a:pt x="637032" y="317754"/>
                </a:lnTo>
                <a:lnTo>
                  <a:pt x="633578" y="270793"/>
                </a:lnTo>
                <a:lnTo>
                  <a:pt x="623545" y="225973"/>
                </a:lnTo>
                <a:lnTo>
                  <a:pt x="607425" y="183786"/>
                </a:lnTo>
                <a:lnTo>
                  <a:pt x="585712" y="144723"/>
                </a:lnTo>
                <a:lnTo>
                  <a:pt x="558899" y="109274"/>
                </a:lnTo>
                <a:lnTo>
                  <a:pt x="527479" y="77931"/>
                </a:lnTo>
                <a:lnTo>
                  <a:pt x="491943" y="51186"/>
                </a:lnTo>
                <a:lnTo>
                  <a:pt x="452787" y="29529"/>
                </a:lnTo>
                <a:lnTo>
                  <a:pt x="410501" y="13451"/>
                </a:lnTo>
                <a:lnTo>
                  <a:pt x="365580" y="3444"/>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1" name="Google Shape;621;p31"/>
          <p:cNvSpPr/>
          <p:nvPr/>
        </p:nvSpPr>
        <p:spPr>
          <a:xfrm>
            <a:off x="3855719" y="4837177"/>
            <a:ext cx="850053" cy="847513"/>
          </a:xfrm>
          <a:custGeom>
            <a:avLst/>
            <a:gdLst/>
            <a:ahLst/>
            <a:cxnLst/>
            <a:rect l="l" t="t" r="r" b="b"/>
            <a:pathLst>
              <a:path w="637539" h="635635" extrusionOk="0">
                <a:moveTo>
                  <a:pt x="0" y="317754"/>
                </a:moveTo>
                <a:lnTo>
                  <a:pt x="3453" y="270793"/>
                </a:lnTo>
                <a:lnTo>
                  <a:pt x="13486" y="225973"/>
                </a:lnTo>
                <a:lnTo>
                  <a:pt x="29606" y="183786"/>
                </a:lnTo>
                <a:lnTo>
                  <a:pt x="51319" y="144723"/>
                </a:lnTo>
                <a:lnTo>
                  <a:pt x="78132" y="109274"/>
                </a:lnTo>
                <a:lnTo>
                  <a:pt x="109552" y="77931"/>
                </a:lnTo>
                <a:lnTo>
                  <a:pt x="145088" y="51186"/>
                </a:lnTo>
                <a:lnTo>
                  <a:pt x="184244" y="29529"/>
                </a:lnTo>
                <a:lnTo>
                  <a:pt x="226530" y="13451"/>
                </a:lnTo>
                <a:lnTo>
                  <a:pt x="271451" y="3444"/>
                </a:lnTo>
                <a:lnTo>
                  <a:pt x="318516" y="0"/>
                </a:lnTo>
                <a:lnTo>
                  <a:pt x="365580" y="3444"/>
                </a:lnTo>
                <a:lnTo>
                  <a:pt x="410501" y="13451"/>
                </a:lnTo>
                <a:lnTo>
                  <a:pt x="452787" y="29529"/>
                </a:lnTo>
                <a:lnTo>
                  <a:pt x="491943" y="51186"/>
                </a:lnTo>
                <a:lnTo>
                  <a:pt x="527479" y="77931"/>
                </a:lnTo>
                <a:lnTo>
                  <a:pt x="558899" y="109274"/>
                </a:lnTo>
                <a:lnTo>
                  <a:pt x="585712" y="144723"/>
                </a:lnTo>
                <a:lnTo>
                  <a:pt x="607425" y="183786"/>
                </a:lnTo>
                <a:lnTo>
                  <a:pt x="623545" y="225973"/>
                </a:lnTo>
                <a:lnTo>
                  <a:pt x="633578" y="270793"/>
                </a:lnTo>
                <a:lnTo>
                  <a:pt x="637032" y="317754"/>
                </a:lnTo>
                <a:lnTo>
                  <a:pt x="633578" y="364714"/>
                </a:lnTo>
                <a:lnTo>
                  <a:pt x="623545" y="409534"/>
                </a:lnTo>
                <a:lnTo>
                  <a:pt x="607425" y="451721"/>
                </a:lnTo>
                <a:lnTo>
                  <a:pt x="585712" y="490784"/>
                </a:lnTo>
                <a:lnTo>
                  <a:pt x="558899" y="526233"/>
                </a:lnTo>
                <a:lnTo>
                  <a:pt x="527479" y="557576"/>
                </a:lnTo>
                <a:lnTo>
                  <a:pt x="491943" y="584321"/>
                </a:lnTo>
                <a:lnTo>
                  <a:pt x="452787" y="605978"/>
                </a:lnTo>
                <a:lnTo>
                  <a:pt x="410501" y="622056"/>
                </a:lnTo>
                <a:lnTo>
                  <a:pt x="365580" y="632063"/>
                </a:lnTo>
                <a:lnTo>
                  <a:pt x="318516" y="635508"/>
                </a:lnTo>
                <a:lnTo>
                  <a:pt x="271451" y="632063"/>
                </a:lnTo>
                <a:lnTo>
                  <a:pt x="226530" y="622056"/>
                </a:lnTo>
                <a:lnTo>
                  <a:pt x="184244" y="605978"/>
                </a:lnTo>
                <a:lnTo>
                  <a:pt x="145088" y="584321"/>
                </a:lnTo>
                <a:lnTo>
                  <a:pt x="109552" y="557576"/>
                </a:lnTo>
                <a:lnTo>
                  <a:pt x="78132" y="526233"/>
                </a:lnTo>
                <a:lnTo>
                  <a:pt x="51319" y="490784"/>
                </a:lnTo>
                <a:lnTo>
                  <a:pt x="29606" y="451721"/>
                </a:lnTo>
                <a:lnTo>
                  <a:pt x="13486" y="409534"/>
                </a:lnTo>
                <a:lnTo>
                  <a:pt x="3453" y="364714"/>
                </a:lnTo>
                <a:lnTo>
                  <a:pt x="0" y="317754"/>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2" name="Google Shape;622;p31"/>
          <p:cNvSpPr/>
          <p:nvPr/>
        </p:nvSpPr>
        <p:spPr>
          <a:xfrm>
            <a:off x="4024377" y="5940552"/>
            <a:ext cx="8994140" cy="679027"/>
          </a:xfrm>
          <a:custGeom>
            <a:avLst/>
            <a:gdLst/>
            <a:ahLst/>
            <a:cxnLst/>
            <a:rect l="l" t="t" r="r" b="b"/>
            <a:pathLst>
              <a:path w="6745605" h="509270" extrusionOk="0">
                <a:moveTo>
                  <a:pt x="0" y="509016"/>
                </a:moveTo>
                <a:lnTo>
                  <a:pt x="6745224" y="509016"/>
                </a:lnTo>
                <a:lnTo>
                  <a:pt x="6745224" y="0"/>
                </a:lnTo>
                <a:lnTo>
                  <a:pt x="0" y="0"/>
                </a:lnTo>
                <a:lnTo>
                  <a:pt x="0" y="5090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3" name="Google Shape;623;p31"/>
          <p:cNvSpPr/>
          <p:nvPr/>
        </p:nvSpPr>
        <p:spPr>
          <a:xfrm>
            <a:off x="4024377" y="5940552"/>
            <a:ext cx="8994140" cy="679027"/>
          </a:xfrm>
          <a:custGeom>
            <a:avLst/>
            <a:gdLst/>
            <a:ahLst/>
            <a:cxnLst/>
            <a:rect l="l" t="t" r="r" b="b"/>
            <a:pathLst>
              <a:path w="6745605" h="509270" extrusionOk="0">
                <a:moveTo>
                  <a:pt x="0" y="509016"/>
                </a:moveTo>
                <a:lnTo>
                  <a:pt x="6745224" y="509016"/>
                </a:lnTo>
                <a:lnTo>
                  <a:pt x="6745224" y="0"/>
                </a:lnTo>
                <a:lnTo>
                  <a:pt x="0" y="0"/>
                </a:lnTo>
                <a:lnTo>
                  <a:pt x="0" y="509016"/>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4" name="Google Shape;624;p31"/>
          <p:cNvSpPr/>
          <p:nvPr/>
        </p:nvSpPr>
        <p:spPr>
          <a:xfrm>
            <a:off x="3599688" y="5855207"/>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6"/>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2"/>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6"/>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5" name="Google Shape;625;p31"/>
          <p:cNvSpPr/>
          <p:nvPr/>
        </p:nvSpPr>
        <p:spPr>
          <a:xfrm>
            <a:off x="3599688" y="5855207"/>
            <a:ext cx="850053" cy="850053"/>
          </a:xfrm>
          <a:custGeom>
            <a:avLst/>
            <a:gdLst/>
            <a:ahLst/>
            <a:cxnLst/>
            <a:rect l="l" t="t" r="r" b="b"/>
            <a:pathLst>
              <a:path w="637539" h="637539" extrusionOk="0">
                <a:moveTo>
                  <a:pt x="0" y="318516"/>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6"/>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2"/>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6"/>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6" name="Google Shape;626;p31"/>
          <p:cNvSpPr/>
          <p:nvPr/>
        </p:nvSpPr>
        <p:spPr>
          <a:xfrm>
            <a:off x="3465577" y="6958584"/>
            <a:ext cx="9552940" cy="680720"/>
          </a:xfrm>
          <a:custGeom>
            <a:avLst/>
            <a:gdLst/>
            <a:ahLst/>
            <a:cxnLst/>
            <a:rect l="l" t="t" r="r" b="b"/>
            <a:pathLst>
              <a:path w="7164705" h="510539" extrusionOk="0">
                <a:moveTo>
                  <a:pt x="0" y="510540"/>
                </a:moveTo>
                <a:lnTo>
                  <a:pt x="7164324" y="510540"/>
                </a:lnTo>
                <a:lnTo>
                  <a:pt x="7164324" y="0"/>
                </a:lnTo>
                <a:lnTo>
                  <a:pt x="0" y="0"/>
                </a:lnTo>
                <a:lnTo>
                  <a:pt x="0" y="5105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7" name="Google Shape;627;p31"/>
          <p:cNvSpPr/>
          <p:nvPr/>
        </p:nvSpPr>
        <p:spPr>
          <a:xfrm>
            <a:off x="3465577" y="6958584"/>
            <a:ext cx="9552940" cy="680720"/>
          </a:xfrm>
          <a:custGeom>
            <a:avLst/>
            <a:gdLst/>
            <a:ahLst/>
            <a:cxnLst/>
            <a:rect l="l" t="t" r="r" b="b"/>
            <a:pathLst>
              <a:path w="7164705" h="510539" extrusionOk="0">
                <a:moveTo>
                  <a:pt x="0" y="510540"/>
                </a:moveTo>
                <a:lnTo>
                  <a:pt x="7164324" y="510540"/>
                </a:lnTo>
                <a:lnTo>
                  <a:pt x="7164324" y="0"/>
                </a:lnTo>
                <a:lnTo>
                  <a:pt x="0" y="0"/>
                </a:lnTo>
                <a:lnTo>
                  <a:pt x="0" y="510540"/>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28" name="Google Shape;628;p31"/>
          <p:cNvSpPr txBox="1"/>
          <p:nvPr/>
        </p:nvSpPr>
        <p:spPr>
          <a:xfrm>
            <a:off x="4055025" y="1779015"/>
            <a:ext cx="8601287" cy="5627332"/>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dirty="0" err="1">
                <a:solidFill>
                  <a:schemeClr val="dk1"/>
                </a:solidFill>
                <a:latin typeface="Calibri"/>
                <a:ea typeface="Calibri"/>
                <a:cs typeface="Calibri"/>
                <a:sym typeface="Calibri"/>
              </a:rPr>
              <a:t>En</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geç</a:t>
            </a:r>
            <a:r>
              <a:rPr lang="en-US" sz="2133" dirty="0">
                <a:solidFill>
                  <a:schemeClr val="dk1"/>
                </a:solidFill>
                <a:latin typeface="Calibri"/>
                <a:ea typeface="Calibri"/>
                <a:cs typeface="Calibri"/>
                <a:sym typeface="Calibri"/>
              </a:rPr>
              <a:t> </a:t>
            </a:r>
            <a:r>
              <a:rPr lang="en-US" sz="2133" b="1" dirty="0">
                <a:solidFill>
                  <a:schemeClr val="dk1"/>
                </a:solidFill>
                <a:latin typeface="Calibri"/>
                <a:ea typeface="Calibri"/>
                <a:cs typeface="Calibri"/>
                <a:sym typeface="Calibri"/>
              </a:rPr>
              <a:t>11 </a:t>
            </a:r>
            <a:r>
              <a:rPr lang="en-US" sz="2133" b="1" dirty="0" err="1">
                <a:solidFill>
                  <a:schemeClr val="dk1"/>
                </a:solidFill>
                <a:latin typeface="Calibri"/>
                <a:ea typeface="Calibri"/>
                <a:cs typeface="Calibri"/>
                <a:sym typeface="Calibri"/>
              </a:rPr>
              <a:t>Mayıs</a:t>
            </a:r>
            <a:r>
              <a:rPr lang="en-US" sz="2133" b="1" dirty="0">
                <a:solidFill>
                  <a:schemeClr val="dk1"/>
                </a:solidFill>
                <a:latin typeface="Calibri"/>
                <a:ea typeface="Calibri"/>
                <a:cs typeface="Calibri"/>
                <a:sym typeface="Calibri"/>
              </a:rPr>
              <a:t> 2021 </a:t>
            </a:r>
            <a:r>
              <a:rPr lang="en-US" sz="2133" b="1" dirty="0" err="1">
                <a:solidFill>
                  <a:schemeClr val="dk1"/>
                </a:solidFill>
                <a:latin typeface="Calibri"/>
                <a:ea typeface="Calibri"/>
                <a:cs typeface="Calibri"/>
                <a:sym typeface="Calibri"/>
              </a:rPr>
              <a:t>Brüksel</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saati</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ile</a:t>
            </a:r>
            <a:r>
              <a:rPr lang="en-US" sz="2133" b="1" dirty="0">
                <a:solidFill>
                  <a:schemeClr val="dk1"/>
                </a:solidFill>
                <a:latin typeface="Calibri"/>
                <a:ea typeface="Calibri"/>
                <a:cs typeface="Calibri"/>
                <a:sym typeface="Calibri"/>
              </a:rPr>
              <a:t> 12:00:00’</a:t>
            </a:r>
            <a:r>
              <a:rPr lang="en-US" sz="2133" dirty="0">
                <a:solidFill>
                  <a:schemeClr val="dk1"/>
                </a:solidFill>
                <a:latin typeface="Calibri"/>
                <a:ea typeface="Calibri"/>
                <a:cs typeface="Calibri"/>
                <a:sym typeface="Calibri"/>
              </a:rPr>
              <a:t>ye </a:t>
            </a:r>
            <a:r>
              <a:rPr lang="en-US" sz="2133" dirty="0" err="1">
                <a:solidFill>
                  <a:schemeClr val="dk1"/>
                </a:solidFill>
                <a:latin typeface="Calibri"/>
                <a:ea typeface="Calibri"/>
                <a:cs typeface="Calibri"/>
                <a:sym typeface="Calibri"/>
              </a:rPr>
              <a:t>kadar</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başvuru</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yapılmalıdır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dirty="0">
              <a:solidFill>
                <a:schemeClr val="dk1"/>
              </a:solidFill>
              <a:latin typeface="Times New Roman"/>
              <a:ea typeface="Times New Roman"/>
              <a:cs typeface="Times New Roman"/>
              <a:sym typeface="Times New Roman"/>
            </a:endParaRPr>
          </a:p>
          <a:p>
            <a:pPr marL="0" marR="0" lvl="0" indent="0" algn="l" rtl="0">
              <a:spcBef>
                <a:spcPts val="27"/>
              </a:spcBef>
              <a:spcAft>
                <a:spcPts val="0"/>
              </a:spcAft>
              <a:buNone/>
            </a:pPr>
            <a:endParaRPr sz="2600" dirty="0">
              <a:solidFill>
                <a:schemeClr val="dk1"/>
              </a:solidFill>
              <a:latin typeface="Times New Roman"/>
              <a:ea typeface="Times New Roman"/>
              <a:cs typeface="Times New Roman"/>
              <a:sym typeface="Times New Roman"/>
            </a:endParaRPr>
          </a:p>
          <a:p>
            <a:pPr marL="575719" marR="0" lvl="0" indent="0" algn="l" rtl="0">
              <a:spcBef>
                <a:spcPts val="0"/>
              </a:spcBef>
              <a:spcAft>
                <a:spcPts val="0"/>
              </a:spcAft>
              <a:buNone/>
            </a:pPr>
            <a:r>
              <a:rPr lang="en-US" sz="2133" dirty="0">
                <a:solidFill>
                  <a:schemeClr val="dk1"/>
                </a:solidFill>
                <a:latin typeface="Calibri"/>
                <a:ea typeface="Calibri"/>
                <a:cs typeface="Calibri"/>
                <a:sym typeface="Calibri"/>
              </a:rPr>
              <a:t>KA122-SCH </a:t>
            </a:r>
            <a:r>
              <a:rPr lang="en-US" sz="2133" dirty="0" err="1">
                <a:solidFill>
                  <a:schemeClr val="dk1"/>
                </a:solidFill>
                <a:latin typeface="Calibri"/>
                <a:ea typeface="Calibri"/>
                <a:cs typeface="Calibri"/>
                <a:sym typeface="Calibri"/>
              </a:rPr>
              <a:t>kodlu</a:t>
            </a:r>
            <a:r>
              <a:rPr lang="en-US" sz="2133"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çevrimiçi başvuru formu </a:t>
            </a:r>
            <a:r>
              <a:rPr lang="en-US" sz="2133" dirty="0" err="1">
                <a:solidFill>
                  <a:schemeClr val="dk1"/>
                </a:solidFill>
                <a:latin typeface="Calibri"/>
                <a:ea typeface="Calibri"/>
                <a:cs typeface="Calibri"/>
                <a:sym typeface="Calibri"/>
              </a:rPr>
              <a:t>doldurulmalıdır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2333" dirty="0">
              <a:solidFill>
                <a:schemeClr val="dk1"/>
              </a:solidFill>
              <a:latin typeface="Times New Roman"/>
              <a:ea typeface="Times New Roman"/>
              <a:cs typeface="Times New Roman"/>
              <a:sym typeface="Times New Roman"/>
            </a:endParaRPr>
          </a:p>
          <a:p>
            <a:pPr marL="830559" marR="0" lvl="0" indent="0" algn="l" rtl="0">
              <a:spcBef>
                <a:spcPts val="0"/>
              </a:spcBef>
              <a:spcAft>
                <a:spcPts val="0"/>
              </a:spcAft>
              <a:buNone/>
            </a:pPr>
            <a:r>
              <a:rPr lang="en-US" sz="2133" dirty="0" err="1">
                <a:solidFill>
                  <a:schemeClr val="dk1"/>
                </a:solidFill>
                <a:latin typeface="Calibri"/>
                <a:ea typeface="Calibri"/>
                <a:cs typeface="Calibri"/>
                <a:sym typeface="Calibri"/>
              </a:rPr>
              <a:t>Proje</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süresi</a:t>
            </a:r>
            <a:r>
              <a:rPr lang="en-US" sz="2133" dirty="0">
                <a:solidFill>
                  <a:schemeClr val="dk1"/>
                </a:solidFill>
                <a:latin typeface="Calibri"/>
                <a:ea typeface="Calibri"/>
                <a:cs typeface="Calibri"/>
                <a:sym typeface="Calibri"/>
              </a:rPr>
              <a:t> </a:t>
            </a:r>
            <a:r>
              <a:rPr lang="en-US" sz="2133" b="1" dirty="0">
                <a:solidFill>
                  <a:schemeClr val="dk1"/>
                </a:solidFill>
                <a:latin typeface="Calibri"/>
                <a:ea typeface="Calibri"/>
                <a:cs typeface="Calibri"/>
                <a:sym typeface="Calibri"/>
              </a:rPr>
              <a:t>6 ay </a:t>
            </a:r>
            <a:r>
              <a:rPr lang="en-US" sz="2133" b="1" dirty="0" err="1">
                <a:solidFill>
                  <a:schemeClr val="dk1"/>
                </a:solidFill>
                <a:latin typeface="Calibri"/>
                <a:ea typeface="Calibri"/>
                <a:cs typeface="Calibri"/>
                <a:sym typeface="Calibri"/>
              </a:rPr>
              <a:t>ile</a:t>
            </a:r>
            <a:r>
              <a:rPr lang="en-US" sz="2133" b="1" dirty="0">
                <a:solidFill>
                  <a:schemeClr val="dk1"/>
                </a:solidFill>
                <a:latin typeface="Calibri"/>
                <a:ea typeface="Calibri"/>
                <a:cs typeface="Calibri"/>
                <a:sym typeface="Calibri"/>
              </a:rPr>
              <a:t> 18 ay </a:t>
            </a:r>
            <a:r>
              <a:rPr lang="en-US" sz="2133" dirty="0" err="1">
                <a:solidFill>
                  <a:schemeClr val="dk1"/>
                </a:solidFill>
                <a:latin typeface="Calibri"/>
                <a:ea typeface="Calibri"/>
                <a:cs typeface="Calibri"/>
                <a:sym typeface="Calibri"/>
              </a:rPr>
              <a:t>arasında</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olabilir</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başvuru</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aşamasında</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seçilir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dirty="0">
              <a:solidFill>
                <a:schemeClr val="dk1"/>
              </a:solidFill>
              <a:latin typeface="Times New Roman"/>
              <a:ea typeface="Times New Roman"/>
              <a:cs typeface="Times New Roman"/>
              <a:sym typeface="Times New Roman"/>
            </a:endParaRPr>
          </a:p>
          <a:p>
            <a:pPr marL="0" marR="0" lvl="0" indent="0" algn="l" rtl="0">
              <a:spcBef>
                <a:spcPts val="13"/>
              </a:spcBef>
              <a:spcAft>
                <a:spcPts val="0"/>
              </a:spcAft>
              <a:buNone/>
            </a:pPr>
            <a:endParaRPr sz="2600" dirty="0">
              <a:solidFill>
                <a:schemeClr val="dk1"/>
              </a:solidFill>
              <a:latin typeface="Times New Roman"/>
              <a:ea typeface="Times New Roman"/>
              <a:cs typeface="Times New Roman"/>
              <a:sym typeface="Times New Roman"/>
            </a:endParaRPr>
          </a:p>
          <a:p>
            <a:pPr marL="830559" marR="0" lvl="0" indent="0" algn="l" rtl="0">
              <a:spcBef>
                <a:spcPts val="7"/>
              </a:spcBef>
              <a:spcAft>
                <a:spcPts val="0"/>
              </a:spcAft>
              <a:buNone/>
            </a:pPr>
            <a:r>
              <a:rPr lang="en-US" sz="2133" b="1" dirty="0">
                <a:solidFill>
                  <a:schemeClr val="dk1"/>
                </a:solidFill>
                <a:latin typeface="Calibri"/>
                <a:ea typeface="Calibri"/>
                <a:cs typeface="Calibri"/>
                <a:sym typeface="Calibri"/>
              </a:rPr>
              <a:t>1 </a:t>
            </a:r>
            <a:r>
              <a:rPr lang="en-US" sz="2133" b="1" dirty="0" err="1">
                <a:solidFill>
                  <a:schemeClr val="dk1"/>
                </a:solidFill>
                <a:latin typeface="Calibri"/>
                <a:ea typeface="Calibri"/>
                <a:cs typeface="Calibri"/>
                <a:sym typeface="Calibri"/>
              </a:rPr>
              <a:t>Eylül</a:t>
            </a:r>
            <a:r>
              <a:rPr lang="en-US" sz="2133" b="1" dirty="0">
                <a:solidFill>
                  <a:schemeClr val="dk1"/>
                </a:solidFill>
                <a:latin typeface="Calibri"/>
                <a:ea typeface="Calibri"/>
                <a:cs typeface="Calibri"/>
                <a:sym typeface="Calibri"/>
              </a:rPr>
              <a:t> 2021 </a:t>
            </a:r>
            <a:r>
              <a:rPr lang="en-US" sz="2133" b="1" dirty="0" err="1">
                <a:solidFill>
                  <a:schemeClr val="dk1"/>
                </a:solidFill>
                <a:latin typeface="Calibri"/>
                <a:ea typeface="Calibri"/>
                <a:cs typeface="Calibri"/>
                <a:sym typeface="Calibri"/>
              </a:rPr>
              <a:t>ile</a:t>
            </a:r>
            <a:r>
              <a:rPr lang="en-US" sz="2133" b="1" dirty="0">
                <a:solidFill>
                  <a:schemeClr val="dk1"/>
                </a:solidFill>
                <a:latin typeface="Calibri"/>
                <a:ea typeface="Calibri"/>
                <a:cs typeface="Calibri"/>
                <a:sym typeface="Calibri"/>
              </a:rPr>
              <a:t> 31 </a:t>
            </a:r>
            <a:r>
              <a:rPr lang="en-US" sz="2133" b="1" dirty="0" err="1">
                <a:solidFill>
                  <a:schemeClr val="dk1"/>
                </a:solidFill>
                <a:latin typeface="Calibri"/>
                <a:ea typeface="Calibri"/>
                <a:cs typeface="Calibri"/>
                <a:sym typeface="Calibri"/>
              </a:rPr>
              <a:t>Aralık</a:t>
            </a:r>
            <a:r>
              <a:rPr lang="en-US" sz="2133" b="1" dirty="0">
                <a:solidFill>
                  <a:schemeClr val="dk1"/>
                </a:solidFill>
                <a:latin typeface="Calibri"/>
                <a:ea typeface="Calibri"/>
                <a:cs typeface="Calibri"/>
                <a:sym typeface="Calibri"/>
              </a:rPr>
              <a:t> 2021 </a:t>
            </a:r>
            <a:r>
              <a:rPr lang="en-US" sz="2133" dirty="0" err="1">
                <a:solidFill>
                  <a:schemeClr val="dk1"/>
                </a:solidFill>
                <a:latin typeface="Calibri"/>
                <a:ea typeface="Calibri"/>
                <a:cs typeface="Calibri"/>
                <a:sym typeface="Calibri"/>
              </a:rPr>
              <a:t>arasında</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bir</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başlangıç</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tarihi</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seçilebilir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dirty="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2600" dirty="0">
              <a:solidFill>
                <a:schemeClr val="dk1"/>
              </a:solidFill>
              <a:latin typeface="Times New Roman"/>
              <a:ea typeface="Times New Roman"/>
              <a:cs typeface="Times New Roman"/>
              <a:sym typeface="Times New Roman"/>
            </a:endParaRPr>
          </a:p>
          <a:p>
            <a:pPr marL="575719" marR="0" lvl="0" indent="0" algn="l" rtl="0">
              <a:spcBef>
                <a:spcPts val="0"/>
              </a:spcBef>
              <a:spcAft>
                <a:spcPts val="0"/>
              </a:spcAft>
              <a:buNone/>
            </a:pPr>
            <a:r>
              <a:rPr lang="en-US" sz="2133" dirty="0" err="1">
                <a:solidFill>
                  <a:schemeClr val="dk1"/>
                </a:solidFill>
                <a:latin typeface="Calibri"/>
                <a:ea typeface="Calibri"/>
                <a:cs typeface="Calibri"/>
                <a:sym typeface="Calibri"/>
              </a:rPr>
              <a:t>Aynı</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teklif</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çağrısı</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altında</a:t>
            </a:r>
            <a:r>
              <a:rPr lang="en-US" sz="2133"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sadece</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bir</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başvuru</a:t>
            </a:r>
            <a:r>
              <a:rPr lang="en-US" sz="2133" b="1"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sunulabilir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dirty="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2600" dirty="0">
              <a:solidFill>
                <a:schemeClr val="dk1"/>
              </a:solidFill>
              <a:latin typeface="Times New Roman"/>
              <a:ea typeface="Times New Roman"/>
              <a:cs typeface="Times New Roman"/>
              <a:sym typeface="Times New Roman"/>
            </a:endParaRPr>
          </a:p>
          <a:p>
            <a:pPr marL="16933" marR="0" lvl="0" indent="0" algn="l" rtl="0">
              <a:spcBef>
                <a:spcPts val="0"/>
              </a:spcBef>
              <a:spcAft>
                <a:spcPts val="0"/>
              </a:spcAft>
              <a:buNone/>
            </a:pPr>
            <a:r>
              <a:rPr lang="en-US" sz="2133" dirty="0">
                <a:solidFill>
                  <a:schemeClr val="dk1"/>
                </a:solidFill>
                <a:latin typeface="Calibri"/>
                <a:ea typeface="Calibri"/>
                <a:cs typeface="Calibri"/>
                <a:sym typeface="Calibri"/>
              </a:rPr>
              <a:t>Bir </a:t>
            </a:r>
            <a:r>
              <a:rPr lang="en-US" sz="2133" dirty="0" err="1">
                <a:solidFill>
                  <a:schemeClr val="dk1"/>
                </a:solidFill>
                <a:latin typeface="Calibri"/>
                <a:ea typeface="Calibri"/>
                <a:cs typeface="Calibri"/>
                <a:sym typeface="Calibri"/>
              </a:rPr>
              <a:t>kurum</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ardışık</a:t>
            </a:r>
            <a:r>
              <a:rPr lang="en-US" sz="2133"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olarak</a:t>
            </a:r>
            <a:r>
              <a:rPr lang="en-US" sz="2133" dirty="0">
                <a:solidFill>
                  <a:schemeClr val="dk1"/>
                </a:solidFill>
                <a:latin typeface="Calibri"/>
                <a:ea typeface="Calibri"/>
                <a:cs typeface="Calibri"/>
                <a:sym typeface="Calibri"/>
              </a:rPr>
              <a:t> </a:t>
            </a:r>
            <a:r>
              <a:rPr lang="en-US" sz="2133" b="1" dirty="0">
                <a:solidFill>
                  <a:schemeClr val="dk1"/>
                </a:solidFill>
                <a:latin typeface="Calibri"/>
                <a:ea typeface="Calibri"/>
                <a:cs typeface="Calibri"/>
                <a:sym typeface="Calibri"/>
              </a:rPr>
              <a:t>5 </a:t>
            </a:r>
            <a:r>
              <a:rPr lang="en-US" sz="2133" b="1" dirty="0" err="1">
                <a:solidFill>
                  <a:schemeClr val="dk1"/>
                </a:solidFill>
                <a:latin typeface="Calibri"/>
                <a:ea typeface="Calibri"/>
                <a:cs typeface="Calibri"/>
                <a:sym typeface="Calibri"/>
              </a:rPr>
              <a:t>yıl</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içinde</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en</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fazla</a:t>
            </a:r>
            <a:r>
              <a:rPr lang="en-US" sz="2133" b="1" dirty="0">
                <a:solidFill>
                  <a:schemeClr val="dk1"/>
                </a:solidFill>
                <a:latin typeface="Calibri"/>
                <a:ea typeface="Calibri"/>
                <a:cs typeface="Calibri"/>
                <a:sym typeface="Calibri"/>
              </a:rPr>
              <a:t> 3 </a:t>
            </a:r>
            <a:r>
              <a:rPr lang="en-US" sz="2133" b="1" dirty="0" err="1">
                <a:solidFill>
                  <a:schemeClr val="dk1"/>
                </a:solidFill>
                <a:latin typeface="Calibri"/>
                <a:ea typeface="Calibri"/>
                <a:cs typeface="Calibri"/>
                <a:sym typeface="Calibri"/>
              </a:rPr>
              <a:t>kez</a:t>
            </a:r>
            <a:r>
              <a:rPr lang="en-US" sz="2133" b="1" dirty="0">
                <a:solidFill>
                  <a:schemeClr val="dk1"/>
                </a:solidFill>
                <a:latin typeface="Calibri"/>
                <a:ea typeface="Calibri"/>
                <a:cs typeface="Calibri"/>
                <a:sym typeface="Calibri"/>
              </a:rPr>
              <a:t> </a:t>
            </a:r>
            <a:r>
              <a:rPr lang="en-US" sz="2133" b="1" dirty="0" err="1">
                <a:solidFill>
                  <a:schemeClr val="dk1"/>
                </a:solidFill>
                <a:latin typeface="Calibri"/>
                <a:ea typeface="Calibri"/>
                <a:cs typeface="Calibri"/>
                <a:sym typeface="Calibri"/>
              </a:rPr>
              <a:t>hibe</a:t>
            </a:r>
            <a:r>
              <a:rPr lang="en-US" sz="2133" b="1" dirty="0">
                <a:solidFill>
                  <a:schemeClr val="dk1"/>
                </a:solidFill>
                <a:latin typeface="Calibri"/>
                <a:ea typeface="Calibri"/>
                <a:cs typeface="Calibri"/>
                <a:sym typeface="Calibri"/>
              </a:rPr>
              <a:t> </a:t>
            </a:r>
            <a:r>
              <a:rPr lang="en-US" sz="2133" dirty="0" err="1">
                <a:solidFill>
                  <a:schemeClr val="dk1"/>
                </a:solidFill>
                <a:latin typeface="Calibri"/>
                <a:ea typeface="Calibri"/>
                <a:cs typeface="Calibri"/>
                <a:sym typeface="Calibri"/>
              </a:rPr>
              <a:t>alabilir</a:t>
            </a:r>
            <a:r>
              <a:rPr lang="en-US" sz="2133" dirty="0">
                <a:solidFill>
                  <a:schemeClr val="dk1"/>
                </a:solidFill>
                <a:latin typeface="Calibri"/>
                <a:ea typeface="Calibri"/>
                <a:cs typeface="Calibri"/>
                <a:sym typeface="Calibri"/>
              </a:rPr>
              <a:t>.</a:t>
            </a:r>
            <a:endParaRPr sz="2133" dirty="0">
              <a:solidFill>
                <a:schemeClr val="dk1"/>
              </a:solidFill>
              <a:latin typeface="Calibri"/>
              <a:ea typeface="Calibri"/>
              <a:cs typeface="Calibri"/>
              <a:sym typeface="Calibri"/>
            </a:endParaRPr>
          </a:p>
        </p:txBody>
      </p:sp>
      <p:sp>
        <p:nvSpPr>
          <p:cNvPr id="629" name="Google Shape;629;p31"/>
          <p:cNvSpPr/>
          <p:nvPr/>
        </p:nvSpPr>
        <p:spPr>
          <a:xfrm>
            <a:off x="3040888" y="6873239"/>
            <a:ext cx="850053" cy="850053"/>
          </a:xfrm>
          <a:custGeom>
            <a:avLst/>
            <a:gdLst/>
            <a:ahLst/>
            <a:cxnLst/>
            <a:rect l="l" t="t" r="r" b="b"/>
            <a:pathLst>
              <a:path w="637540" h="637539" extrusionOk="0">
                <a:moveTo>
                  <a:pt x="318516" y="0"/>
                </a:moveTo>
                <a:lnTo>
                  <a:pt x="271448" y="3453"/>
                </a:lnTo>
                <a:lnTo>
                  <a:pt x="226525" y="13486"/>
                </a:lnTo>
                <a:lnTo>
                  <a:pt x="184239" y="29606"/>
                </a:lnTo>
                <a:lnTo>
                  <a:pt x="145082" y="51319"/>
                </a:lnTo>
                <a:lnTo>
                  <a:pt x="109547" y="78132"/>
                </a:lnTo>
                <a:lnTo>
                  <a:pt x="78127" y="109552"/>
                </a:lnTo>
                <a:lnTo>
                  <a:pt x="51315" y="145088"/>
                </a:lnTo>
                <a:lnTo>
                  <a:pt x="29604" y="184244"/>
                </a:lnTo>
                <a:lnTo>
                  <a:pt x="13485" y="226530"/>
                </a:lnTo>
                <a:lnTo>
                  <a:pt x="3453" y="271451"/>
                </a:lnTo>
                <a:lnTo>
                  <a:pt x="0" y="318516"/>
                </a:lnTo>
                <a:lnTo>
                  <a:pt x="3453" y="365583"/>
                </a:lnTo>
                <a:lnTo>
                  <a:pt x="13485" y="410506"/>
                </a:lnTo>
                <a:lnTo>
                  <a:pt x="29604" y="452792"/>
                </a:lnTo>
                <a:lnTo>
                  <a:pt x="51315" y="491949"/>
                </a:lnTo>
                <a:lnTo>
                  <a:pt x="78127" y="527484"/>
                </a:lnTo>
                <a:lnTo>
                  <a:pt x="109547" y="558904"/>
                </a:lnTo>
                <a:lnTo>
                  <a:pt x="145082" y="585716"/>
                </a:lnTo>
                <a:lnTo>
                  <a:pt x="184239" y="607427"/>
                </a:lnTo>
                <a:lnTo>
                  <a:pt x="226525" y="623546"/>
                </a:lnTo>
                <a:lnTo>
                  <a:pt x="271448" y="633578"/>
                </a:lnTo>
                <a:lnTo>
                  <a:pt x="318516" y="637032"/>
                </a:lnTo>
                <a:lnTo>
                  <a:pt x="365583" y="633578"/>
                </a:lnTo>
                <a:lnTo>
                  <a:pt x="410506" y="623546"/>
                </a:lnTo>
                <a:lnTo>
                  <a:pt x="452792" y="607427"/>
                </a:lnTo>
                <a:lnTo>
                  <a:pt x="491949" y="585716"/>
                </a:lnTo>
                <a:lnTo>
                  <a:pt x="527484" y="558904"/>
                </a:lnTo>
                <a:lnTo>
                  <a:pt x="558904" y="527484"/>
                </a:lnTo>
                <a:lnTo>
                  <a:pt x="585716" y="491949"/>
                </a:lnTo>
                <a:lnTo>
                  <a:pt x="607427" y="452792"/>
                </a:lnTo>
                <a:lnTo>
                  <a:pt x="623546" y="410506"/>
                </a:lnTo>
                <a:lnTo>
                  <a:pt x="633578" y="365583"/>
                </a:lnTo>
                <a:lnTo>
                  <a:pt x="637032" y="318516"/>
                </a:lnTo>
                <a:lnTo>
                  <a:pt x="633578" y="271451"/>
                </a:lnTo>
                <a:lnTo>
                  <a:pt x="623546" y="226530"/>
                </a:lnTo>
                <a:lnTo>
                  <a:pt x="607427" y="184244"/>
                </a:lnTo>
                <a:lnTo>
                  <a:pt x="585716" y="145088"/>
                </a:lnTo>
                <a:lnTo>
                  <a:pt x="558904" y="109552"/>
                </a:lnTo>
                <a:lnTo>
                  <a:pt x="527484" y="78132"/>
                </a:lnTo>
                <a:lnTo>
                  <a:pt x="491949" y="51319"/>
                </a:lnTo>
                <a:lnTo>
                  <a:pt x="452792" y="29606"/>
                </a:lnTo>
                <a:lnTo>
                  <a:pt x="410506" y="13486"/>
                </a:lnTo>
                <a:lnTo>
                  <a:pt x="365583"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30" name="Google Shape;630;p31"/>
          <p:cNvSpPr/>
          <p:nvPr/>
        </p:nvSpPr>
        <p:spPr>
          <a:xfrm>
            <a:off x="3040888" y="6873239"/>
            <a:ext cx="850053" cy="850053"/>
          </a:xfrm>
          <a:custGeom>
            <a:avLst/>
            <a:gdLst/>
            <a:ahLst/>
            <a:cxnLst/>
            <a:rect l="l" t="t" r="r" b="b"/>
            <a:pathLst>
              <a:path w="637540" h="637539" extrusionOk="0">
                <a:moveTo>
                  <a:pt x="0" y="318516"/>
                </a:moveTo>
                <a:lnTo>
                  <a:pt x="3453" y="271451"/>
                </a:lnTo>
                <a:lnTo>
                  <a:pt x="13485" y="226530"/>
                </a:lnTo>
                <a:lnTo>
                  <a:pt x="29604" y="184244"/>
                </a:lnTo>
                <a:lnTo>
                  <a:pt x="51315" y="145088"/>
                </a:lnTo>
                <a:lnTo>
                  <a:pt x="78127" y="109552"/>
                </a:lnTo>
                <a:lnTo>
                  <a:pt x="109547" y="78132"/>
                </a:lnTo>
                <a:lnTo>
                  <a:pt x="145082" y="51319"/>
                </a:lnTo>
                <a:lnTo>
                  <a:pt x="184239" y="29606"/>
                </a:lnTo>
                <a:lnTo>
                  <a:pt x="226525" y="13486"/>
                </a:lnTo>
                <a:lnTo>
                  <a:pt x="271448" y="3453"/>
                </a:lnTo>
                <a:lnTo>
                  <a:pt x="318516" y="0"/>
                </a:lnTo>
                <a:lnTo>
                  <a:pt x="365583" y="3453"/>
                </a:lnTo>
                <a:lnTo>
                  <a:pt x="410506" y="13486"/>
                </a:lnTo>
                <a:lnTo>
                  <a:pt x="452792" y="29606"/>
                </a:lnTo>
                <a:lnTo>
                  <a:pt x="491949" y="51319"/>
                </a:lnTo>
                <a:lnTo>
                  <a:pt x="527484" y="78132"/>
                </a:lnTo>
                <a:lnTo>
                  <a:pt x="558904" y="109552"/>
                </a:lnTo>
                <a:lnTo>
                  <a:pt x="585716" y="145088"/>
                </a:lnTo>
                <a:lnTo>
                  <a:pt x="607427" y="184244"/>
                </a:lnTo>
                <a:lnTo>
                  <a:pt x="623546" y="226530"/>
                </a:lnTo>
                <a:lnTo>
                  <a:pt x="633578" y="271451"/>
                </a:lnTo>
                <a:lnTo>
                  <a:pt x="637032" y="318516"/>
                </a:lnTo>
                <a:lnTo>
                  <a:pt x="633578" y="365583"/>
                </a:lnTo>
                <a:lnTo>
                  <a:pt x="623546" y="410506"/>
                </a:lnTo>
                <a:lnTo>
                  <a:pt x="607427" y="452792"/>
                </a:lnTo>
                <a:lnTo>
                  <a:pt x="585716" y="491949"/>
                </a:lnTo>
                <a:lnTo>
                  <a:pt x="558904" y="527484"/>
                </a:lnTo>
                <a:lnTo>
                  <a:pt x="527484" y="558904"/>
                </a:lnTo>
                <a:lnTo>
                  <a:pt x="491949" y="585716"/>
                </a:lnTo>
                <a:lnTo>
                  <a:pt x="452792" y="607427"/>
                </a:lnTo>
                <a:lnTo>
                  <a:pt x="410506" y="623546"/>
                </a:lnTo>
                <a:lnTo>
                  <a:pt x="365583" y="633578"/>
                </a:lnTo>
                <a:lnTo>
                  <a:pt x="318516" y="637032"/>
                </a:lnTo>
                <a:lnTo>
                  <a:pt x="271448" y="633578"/>
                </a:lnTo>
                <a:lnTo>
                  <a:pt x="226525" y="623546"/>
                </a:lnTo>
                <a:lnTo>
                  <a:pt x="184239" y="607427"/>
                </a:lnTo>
                <a:lnTo>
                  <a:pt x="145082" y="585716"/>
                </a:lnTo>
                <a:lnTo>
                  <a:pt x="109547" y="558904"/>
                </a:lnTo>
                <a:lnTo>
                  <a:pt x="78127" y="527484"/>
                </a:lnTo>
                <a:lnTo>
                  <a:pt x="51315" y="491949"/>
                </a:lnTo>
                <a:lnTo>
                  <a:pt x="29604" y="452792"/>
                </a:lnTo>
                <a:lnTo>
                  <a:pt x="13485" y="410506"/>
                </a:lnTo>
                <a:lnTo>
                  <a:pt x="3453" y="365583"/>
                </a:lnTo>
                <a:lnTo>
                  <a:pt x="0" y="318516"/>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2"/>
          <p:cNvSpPr txBox="1">
            <a:spLocks noGrp="1"/>
          </p:cNvSpPr>
          <p:nvPr>
            <p:ph type="title"/>
          </p:nvPr>
        </p:nvSpPr>
        <p:spPr>
          <a:xfrm>
            <a:off x="6908801" y="519411"/>
            <a:ext cx="315552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 Formu</a:t>
            </a:r>
            <a:endParaRPr sz="3600">
              <a:latin typeface="Arial"/>
              <a:ea typeface="Arial"/>
              <a:cs typeface="Arial"/>
              <a:sym typeface="Arial"/>
            </a:endParaRPr>
          </a:p>
        </p:txBody>
      </p:sp>
      <p:graphicFrame>
        <p:nvGraphicFramePr>
          <p:cNvPr id="636" name="Google Shape;636;p32"/>
          <p:cNvGraphicFramePr/>
          <p:nvPr/>
        </p:nvGraphicFramePr>
        <p:xfrm>
          <a:off x="3152141" y="1828800"/>
          <a:ext cx="10668850" cy="6162400"/>
        </p:xfrm>
        <a:graphic>
          <a:graphicData uri="http://schemas.openxmlformats.org/drawingml/2006/table">
            <a:tbl>
              <a:tblPr firstRow="1" bandRow="1">
                <a:noFill/>
                <a:tableStyleId>{08EB0103-4989-4C75-B1E5-C98B45B51FA1}</a:tableStyleId>
              </a:tblPr>
              <a:tblGrid>
                <a:gridCol w="3951400">
                  <a:extLst>
                    <a:ext uri="{9D8B030D-6E8A-4147-A177-3AD203B41FA5}">
                      <a16:colId xmlns:a16="http://schemas.microsoft.com/office/drawing/2014/main" val="20000"/>
                    </a:ext>
                  </a:extLst>
                </a:gridCol>
                <a:gridCol w="6717450">
                  <a:extLst>
                    <a:ext uri="{9D8B030D-6E8A-4147-A177-3AD203B41FA5}">
                      <a16:colId xmlns:a16="http://schemas.microsoft.com/office/drawing/2014/main" val="20001"/>
                    </a:ext>
                  </a:extLst>
                </a:gridCol>
              </a:tblGrid>
              <a:tr h="952850">
                <a:tc>
                  <a:txBody>
                    <a:bodyPr/>
                    <a:lstStyle/>
                    <a:p>
                      <a:pPr marL="91440" marR="202565" lvl="0" indent="0" algn="l" rtl="0">
                        <a:lnSpc>
                          <a:spcPct val="100000"/>
                        </a:lnSpc>
                        <a:spcBef>
                          <a:spcPts val="0"/>
                        </a:spcBef>
                        <a:spcAft>
                          <a:spcPts val="0"/>
                        </a:spcAft>
                        <a:buNone/>
                      </a:pPr>
                      <a:r>
                        <a:rPr lang="en-US" sz="2400" b="1" u="none" strike="noStrike" cap="none">
                          <a:latin typeface="Calibri"/>
                          <a:ea typeface="Calibri"/>
                          <a:cs typeface="Calibri"/>
                          <a:sym typeface="Calibri"/>
                        </a:rPr>
                        <a:t>Katılımcı Kuruluşlar  (Participating organisations)</a:t>
                      </a:r>
                      <a:endParaRPr sz="2400" u="none" strike="noStrike" cap="none">
                        <a:latin typeface="Calibri"/>
                        <a:ea typeface="Calibri"/>
                        <a:cs typeface="Calibri"/>
                        <a:sym typeface="Calibri"/>
                      </a:endParaRPr>
                    </a:p>
                  </a:txBody>
                  <a:tcPr marL="0" marR="0" marT="406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810260" lvl="0" indent="0" algn="l" rtl="0">
                        <a:lnSpc>
                          <a:spcPct val="100000"/>
                        </a:lnSpc>
                        <a:spcBef>
                          <a:spcPts val="0"/>
                        </a:spcBef>
                        <a:spcAft>
                          <a:spcPts val="0"/>
                        </a:spcAft>
                        <a:buNone/>
                      </a:pPr>
                      <a:r>
                        <a:rPr lang="en-US" sz="2400" u="none" strike="noStrike" cap="none">
                          <a:latin typeface="Calibri"/>
                          <a:ea typeface="Calibri"/>
                          <a:cs typeface="Calibri"/>
                          <a:sym typeface="Calibri"/>
                        </a:rPr>
                        <a:t>Başvuran kurum, ev sahibi kurumlar ve varsa  destekleyici kuruluşların bilgisi</a:t>
                      </a:r>
                      <a:endParaRPr sz="2400" u="none" strike="noStrike" cap="none">
                        <a:latin typeface="Calibri"/>
                        <a:ea typeface="Calibri"/>
                        <a:cs typeface="Calibri"/>
                        <a:sym typeface="Calibri"/>
                      </a:endParaRPr>
                    </a:p>
                  </a:txBody>
                  <a:tcPr marL="0" marR="0" marT="4065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70500">
                <a:tc>
                  <a:txBody>
                    <a:bodyPr/>
                    <a:lstStyle/>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Geçmiş ve Deneyim</a:t>
                      </a:r>
                      <a:endParaRPr sz="2400" u="none" strike="noStrike" cap="none">
                        <a:latin typeface="Calibri"/>
                        <a:ea typeface="Calibri"/>
                        <a:cs typeface="Calibri"/>
                        <a:sym typeface="Calibri"/>
                      </a:endParaRPr>
                    </a:p>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(Background)</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361950" lvl="0" indent="0" algn="l" rtl="0">
                        <a:lnSpc>
                          <a:spcPct val="100000"/>
                        </a:lnSpc>
                        <a:spcBef>
                          <a:spcPts val="0"/>
                        </a:spcBef>
                        <a:spcAft>
                          <a:spcPts val="0"/>
                        </a:spcAft>
                        <a:buNone/>
                      </a:pPr>
                      <a:r>
                        <a:rPr lang="en-US" sz="2400" u="none" strike="noStrike" cap="none">
                          <a:latin typeface="Calibri"/>
                          <a:ea typeface="Calibri"/>
                          <a:cs typeface="Calibri"/>
                          <a:sym typeface="Calibri"/>
                        </a:rPr>
                        <a:t>Başvuran kurum hakkında bilgi (temel faaliyetleri,  eğitimdeki rolü, organizasyon yapısı, ölçeği  (personel/öğrenci sayısı) ve önceki deneyimi)</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52825">
                <a:tc>
                  <a:txBody>
                    <a:bodyPr/>
                    <a:lstStyle/>
                    <a:p>
                      <a:pPr marL="91440" marR="1438275" lvl="0" indent="0" algn="l" rtl="0">
                        <a:lnSpc>
                          <a:spcPct val="100000"/>
                        </a:lnSpc>
                        <a:spcBef>
                          <a:spcPts val="0"/>
                        </a:spcBef>
                        <a:spcAft>
                          <a:spcPts val="0"/>
                        </a:spcAft>
                        <a:buNone/>
                      </a:pPr>
                      <a:r>
                        <a:rPr lang="en-US" sz="2400" b="1" u="none" strike="noStrike" cap="none">
                          <a:latin typeface="Calibri"/>
                          <a:ea typeface="Calibri"/>
                          <a:cs typeface="Calibri"/>
                          <a:sym typeface="Calibri"/>
                        </a:rPr>
                        <a:t>Proje Hedefleri  (Objectives)</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135890" lvl="0" indent="0" algn="l" rtl="0">
                        <a:lnSpc>
                          <a:spcPct val="100000"/>
                        </a:lnSpc>
                        <a:spcBef>
                          <a:spcPts val="0"/>
                        </a:spcBef>
                        <a:spcAft>
                          <a:spcPts val="0"/>
                        </a:spcAft>
                        <a:buNone/>
                      </a:pPr>
                      <a:r>
                        <a:rPr lang="en-US" sz="2400" u="none" strike="noStrike" cap="none">
                          <a:latin typeface="Calibri"/>
                          <a:ea typeface="Calibri"/>
                          <a:cs typeface="Calibri"/>
                          <a:sym typeface="Calibri"/>
                        </a:rPr>
                        <a:t>Ulaşılmak istenen hedefler ve hedeflerin ihtiyaçlarla  ilişkisi</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52850">
                <a:tc>
                  <a:txBody>
                    <a:bodyPr/>
                    <a:lstStyle/>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Hareketlilik Faaliyetleri</a:t>
                      </a:r>
                      <a:endParaRPr sz="2400" u="none" strike="noStrike" cap="none">
                        <a:latin typeface="Calibri"/>
                        <a:ea typeface="Calibri"/>
                        <a:cs typeface="Calibri"/>
                        <a:sym typeface="Calibri"/>
                      </a:endParaRPr>
                    </a:p>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(Activities)</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2400" u="none" strike="noStrike" cap="none">
                          <a:latin typeface="Calibri"/>
                          <a:ea typeface="Calibri"/>
                          <a:cs typeface="Calibri"/>
                          <a:sym typeface="Calibri"/>
                        </a:rPr>
                        <a:t>Planlanan faaliyetler ve talep edilen hibe</a:t>
                      </a:r>
                      <a:endParaRPr sz="2400" u="none" strike="noStrike" cap="none">
                        <a:latin typeface="Calibri"/>
                        <a:ea typeface="Calibri"/>
                        <a:cs typeface="Calibri"/>
                        <a:sym typeface="Calibri"/>
                      </a:endParaRPr>
                    </a:p>
                  </a:txBody>
                  <a:tcPr marL="0" marR="0" marT="414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79925">
                <a:tc>
                  <a:txBody>
                    <a:bodyPr/>
                    <a:lstStyle/>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Kalite Standartları</a:t>
                      </a:r>
                      <a:endParaRPr sz="2400" u="none" strike="noStrike" cap="none">
                        <a:latin typeface="Calibri"/>
                        <a:ea typeface="Calibri"/>
                        <a:cs typeface="Calibri"/>
                        <a:sym typeface="Calibri"/>
                      </a:endParaRPr>
                    </a:p>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(Erasmus Quality Standarts)</a:t>
                      </a:r>
                      <a:endParaRPr sz="2400" u="none" strike="noStrike" cap="none">
                        <a:latin typeface="Calibri"/>
                        <a:ea typeface="Calibri"/>
                        <a:cs typeface="Calibri"/>
                        <a:sym typeface="Calibri"/>
                      </a:endParaRPr>
                    </a:p>
                  </a:txBody>
                  <a:tcPr marL="0" marR="0" marT="423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959485" lvl="0" indent="0" algn="l" rtl="0">
                        <a:lnSpc>
                          <a:spcPct val="100000"/>
                        </a:lnSpc>
                        <a:spcBef>
                          <a:spcPts val="0"/>
                        </a:spcBef>
                        <a:spcAft>
                          <a:spcPts val="0"/>
                        </a:spcAft>
                        <a:buNone/>
                      </a:pPr>
                      <a:r>
                        <a:rPr lang="en-US" sz="2400" u="none" strike="noStrike" cap="none">
                          <a:latin typeface="Calibri"/>
                          <a:ea typeface="Calibri"/>
                          <a:cs typeface="Calibri"/>
                          <a:sym typeface="Calibri"/>
                        </a:rPr>
                        <a:t>Faaliyetlerin uygulanmasında ve sonuçların  değerlendirilmesinde uyulacak kurallar</a:t>
                      </a:r>
                      <a:endParaRPr sz="2400" u="none" strike="noStrike" cap="none">
                        <a:latin typeface="Calibri"/>
                        <a:ea typeface="Calibri"/>
                        <a:cs typeface="Calibri"/>
                        <a:sym typeface="Calibri"/>
                      </a:endParaRPr>
                    </a:p>
                  </a:txBody>
                  <a:tcPr marL="0" marR="0" marT="423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53450">
                <a:tc>
                  <a:txBody>
                    <a:bodyPr/>
                    <a:lstStyle/>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Etki ve Yaygınlaştırma</a:t>
                      </a:r>
                      <a:endParaRPr sz="2400" u="none" strike="noStrike" cap="none">
                        <a:latin typeface="Calibri"/>
                        <a:ea typeface="Calibri"/>
                        <a:cs typeface="Calibri"/>
                        <a:sym typeface="Calibri"/>
                      </a:endParaRPr>
                    </a:p>
                    <a:p>
                      <a:pPr marL="91440" marR="0" lvl="0" indent="0" algn="l" rtl="0">
                        <a:lnSpc>
                          <a:spcPct val="100000"/>
                        </a:lnSpc>
                        <a:spcBef>
                          <a:spcPts val="0"/>
                        </a:spcBef>
                        <a:spcAft>
                          <a:spcPts val="0"/>
                        </a:spcAft>
                        <a:buNone/>
                      </a:pPr>
                      <a:r>
                        <a:rPr lang="en-US" sz="2400" b="1" u="none" strike="noStrike" cap="none">
                          <a:latin typeface="Calibri"/>
                          <a:ea typeface="Calibri"/>
                          <a:cs typeface="Calibri"/>
                          <a:sym typeface="Calibri"/>
                        </a:rPr>
                        <a:t>(Follow up)</a:t>
                      </a:r>
                      <a:endParaRPr sz="2400" u="none" strike="noStrike" cap="none">
                        <a:latin typeface="Calibri"/>
                        <a:ea typeface="Calibri"/>
                        <a:cs typeface="Calibri"/>
                        <a:sym typeface="Calibri"/>
                      </a:endParaRPr>
                    </a:p>
                  </a:txBody>
                  <a:tcPr marL="0" marR="0" marT="423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2400" u="none" strike="noStrike" cap="none">
                          <a:latin typeface="Calibri"/>
                          <a:ea typeface="Calibri"/>
                          <a:cs typeface="Calibri"/>
                          <a:sym typeface="Calibri"/>
                        </a:rPr>
                        <a:t>Faaliyetlerin etkisinin değerlendirilmesi ve</a:t>
                      </a:r>
                      <a:endParaRPr sz="2400" u="none" strike="noStrike" cap="none">
                        <a:latin typeface="Calibri"/>
                        <a:ea typeface="Calibri"/>
                        <a:cs typeface="Calibri"/>
                        <a:sym typeface="Calibri"/>
                      </a:endParaRPr>
                    </a:p>
                    <a:p>
                      <a:pPr marL="92075" marR="0" lvl="0" indent="0" algn="l" rtl="0">
                        <a:lnSpc>
                          <a:spcPct val="100000"/>
                        </a:lnSpc>
                        <a:spcBef>
                          <a:spcPts val="0"/>
                        </a:spcBef>
                        <a:spcAft>
                          <a:spcPts val="0"/>
                        </a:spcAft>
                        <a:buNone/>
                      </a:pPr>
                      <a:r>
                        <a:rPr lang="en-US" sz="2400" u="none" strike="noStrike" cap="none">
                          <a:latin typeface="Calibri"/>
                          <a:ea typeface="Calibri"/>
                          <a:cs typeface="Calibri"/>
                          <a:sym typeface="Calibri"/>
                        </a:rPr>
                        <a:t>sonuçlarının yaygınlaştırılması</a:t>
                      </a:r>
                      <a:endParaRPr sz="2400" u="none" strike="noStrike" cap="none">
                        <a:latin typeface="Calibri"/>
                        <a:ea typeface="Calibri"/>
                        <a:cs typeface="Calibri"/>
                        <a:sym typeface="Calibri"/>
                      </a:endParaRPr>
                    </a:p>
                  </a:txBody>
                  <a:tcPr marL="0" marR="0" marT="423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3"/>
          <p:cNvSpPr txBox="1">
            <a:spLocks noGrp="1"/>
          </p:cNvSpPr>
          <p:nvPr>
            <p:ph type="title"/>
          </p:nvPr>
        </p:nvSpPr>
        <p:spPr>
          <a:xfrm>
            <a:off x="6845045" y="517683"/>
            <a:ext cx="3004820"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Hibe Kalemleri</a:t>
            </a:r>
            <a:endParaRPr sz="3600">
              <a:latin typeface="Arial"/>
              <a:ea typeface="Arial"/>
              <a:cs typeface="Arial"/>
              <a:sym typeface="Arial"/>
            </a:endParaRPr>
          </a:p>
        </p:txBody>
      </p:sp>
      <p:sp>
        <p:nvSpPr>
          <p:cNvPr id="642" name="Google Shape;642;p33"/>
          <p:cNvSpPr txBox="1"/>
          <p:nvPr/>
        </p:nvSpPr>
        <p:spPr>
          <a:xfrm>
            <a:off x="2726944" y="1710945"/>
            <a:ext cx="4964853" cy="1387966"/>
          </a:xfrm>
          <a:prstGeom prst="rect">
            <a:avLst/>
          </a:prstGeom>
          <a:solidFill>
            <a:srgbClr val="4AACC5"/>
          </a:solidFill>
          <a:ln>
            <a:noFill/>
          </a:ln>
        </p:spPr>
        <p:txBody>
          <a:bodyPr spcFirstLastPara="1" wrap="square" lIns="0" tIns="282775" rIns="0" bIns="0" anchor="t" anchorCtr="0">
            <a:spAutoFit/>
          </a:bodyPr>
          <a:lstStyle/>
          <a:p>
            <a:pPr marL="1190384" marR="1183610" lvl="0" indent="277697" algn="l" rtl="0">
              <a:lnSpc>
                <a:spcPct val="127299"/>
              </a:lnSpc>
              <a:spcBef>
                <a:spcPts val="0"/>
              </a:spcBef>
              <a:spcAft>
                <a:spcPts val="0"/>
              </a:spcAft>
              <a:buNone/>
            </a:pPr>
            <a:r>
              <a:rPr lang="en-US" sz="2933">
                <a:solidFill>
                  <a:srgbClr val="FFFFFF"/>
                </a:solidFill>
                <a:latin typeface="Calibri"/>
                <a:ea typeface="Calibri"/>
                <a:cs typeface="Calibri"/>
                <a:sym typeface="Calibri"/>
              </a:rPr>
              <a:t>Birim Maliyet  (Katılımcı Başına)</a:t>
            </a:r>
            <a:endParaRPr sz="2933">
              <a:solidFill>
                <a:schemeClr val="dk1"/>
              </a:solidFill>
              <a:latin typeface="Calibri"/>
              <a:ea typeface="Calibri"/>
              <a:cs typeface="Calibri"/>
              <a:sym typeface="Calibri"/>
            </a:endParaRPr>
          </a:p>
        </p:txBody>
      </p:sp>
      <p:sp>
        <p:nvSpPr>
          <p:cNvPr id="643" name="Google Shape;643;p33"/>
          <p:cNvSpPr/>
          <p:nvPr/>
        </p:nvSpPr>
        <p:spPr>
          <a:xfrm>
            <a:off x="2744216" y="3624072"/>
            <a:ext cx="4930139" cy="3677920"/>
          </a:xfrm>
          <a:custGeom>
            <a:avLst/>
            <a:gdLst/>
            <a:ahLst/>
            <a:cxnLst/>
            <a:rect l="l" t="t" r="r" b="b"/>
            <a:pathLst>
              <a:path w="3697604" h="2758440" extrusionOk="0">
                <a:moveTo>
                  <a:pt x="0" y="2758440"/>
                </a:moveTo>
                <a:lnTo>
                  <a:pt x="3697224" y="2758440"/>
                </a:lnTo>
                <a:lnTo>
                  <a:pt x="3697224" y="0"/>
                </a:lnTo>
                <a:lnTo>
                  <a:pt x="0" y="0"/>
                </a:lnTo>
                <a:lnTo>
                  <a:pt x="0" y="2758440"/>
                </a:lnTo>
                <a:close/>
              </a:path>
            </a:pathLst>
          </a:custGeom>
          <a:solidFill>
            <a:srgbClr val="D0E2E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44" name="Google Shape;644;p33"/>
          <p:cNvSpPr/>
          <p:nvPr/>
        </p:nvSpPr>
        <p:spPr>
          <a:xfrm>
            <a:off x="2744216" y="3624072"/>
            <a:ext cx="4930139" cy="3677920"/>
          </a:xfrm>
          <a:custGeom>
            <a:avLst/>
            <a:gdLst/>
            <a:ahLst/>
            <a:cxnLst/>
            <a:rect l="l" t="t" r="r" b="b"/>
            <a:pathLst>
              <a:path w="3697604" h="2758440" extrusionOk="0">
                <a:moveTo>
                  <a:pt x="0" y="2758440"/>
                </a:moveTo>
                <a:lnTo>
                  <a:pt x="3697224" y="2758440"/>
                </a:lnTo>
                <a:lnTo>
                  <a:pt x="3697224" y="0"/>
                </a:lnTo>
                <a:lnTo>
                  <a:pt x="0" y="0"/>
                </a:lnTo>
                <a:lnTo>
                  <a:pt x="0" y="2758440"/>
                </a:lnTo>
                <a:close/>
              </a:path>
            </a:pathLst>
          </a:custGeom>
          <a:noFill/>
          <a:ln w="25900" cap="flat" cmpd="sng">
            <a:solidFill>
              <a:srgbClr val="D0E2E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45" name="Google Shape;645;p33"/>
          <p:cNvSpPr txBox="1"/>
          <p:nvPr/>
        </p:nvSpPr>
        <p:spPr>
          <a:xfrm>
            <a:off x="2726944" y="3669657"/>
            <a:ext cx="4964853" cy="3361155"/>
          </a:xfrm>
          <a:prstGeom prst="rect">
            <a:avLst/>
          </a:prstGeom>
          <a:noFill/>
          <a:ln>
            <a:noFill/>
          </a:ln>
        </p:spPr>
        <p:txBody>
          <a:bodyPr spcFirstLastPara="1" wrap="square" lIns="0" tIns="47400" rIns="0" bIns="0" anchor="t" anchorCtr="0">
            <a:spAutoFit/>
          </a:bodyPr>
          <a:lstStyle/>
          <a:p>
            <a:pPr marL="477508" marR="0" lvl="0" indent="-304792" algn="l" rtl="0">
              <a:spcBef>
                <a:spcPts val="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Kurumsal Destek</a:t>
            </a:r>
            <a:endParaRPr sz="2933">
              <a:solidFill>
                <a:schemeClr val="dk1"/>
              </a:solidFill>
              <a:latin typeface="Calibri"/>
              <a:ea typeface="Calibri"/>
              <a:cs typeface="Calibri"/>
              <a:sym typeface="Calibri"/>
            </a:endParaRPr>
          </a:p>
          <a:p>
            <a:pPr marL="477508" marR="0" lvl="0" indent="-304792" algn="l" rtl="0">
              <a:spcBef>
                <a:spcPts val="247"/>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Seyahat Desteği</a:t>
            </a:r>
            <a:endParaRPr sz="2933">
              <a:solidFill>
                <a:schemeClr val="dk1"/>
              </a:solidFill>
              <a:latin typeface="Calibri"/>
              <a:ea typeface="Calibri"/>
              <a:cs typeface="Calibri"/>
              <a:sym typeface="Calibri"/>
            </a:endParaRPr>
          </a:p>
          <a:p>
            <a:pPr marL="477508" marR="0" lvl="0" indent="-304792" algn="l" rtl="0">
              <a:spcBef>
                <a:spcPts val="24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Bireysel Destek</a:t>
            </a:r>
            <a:endParaRPr sz="2933">
              <a:solidFill>
                <a:schemeClr val="dk1"/>
              </a:solidFill>
              <a:latin typeface="Calibri"/>
              <a:ea typeface="Calibri"/>
              <a:cs typeface="Calibri"/>
              <a:sym typeface="Calibri"/>
            </a:endParaRPr>
          </a:p>
          <a:p>
            <a:pPr marL="477508" marR="0" lvl="0" indent="-304792" algn="l" rtl="0">
              <a:spcBef>
                <a:spcPts val="24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*Dahil Etme Desteği</a:t>
            </a:r>
            <a:endParaRPr sz="2933">
              <a:solidFill>
                <a:schemeClr val="dk1"/>
              </a:solidFill>
              <a:latin typeface="Calibri"/>
              <a:ea typeface="Calibri"/>
              <a:cs typeface="Calibri"/>
              <a:sym typeface="Calibri"/>
            </a:endParaRPr>
          </a:p>
          <a:p>
            <a:pPr marL="477508" marR="0" lvl="0" indent="-304792" algn="l" rtl="0">
              <a:spcBef>
                <a:spcPts val="24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Hazırlık Ziyareti</a:t>
            </a:r>
            <a:endParaRPr sz="2933">
              <a:solidFill>
                <a:schemeClr val="dk1"/>
              </a:solidFill>
              <a:latin typeface="Calibri"/>
              <a:ea typeface="Calibri"/>
              <a:cs typeface="Calibri"/>
              <a:sym typeface="Calibri"/>
            </a:endParaRPr>
          </a:p>
          <a:p>
            <a:pPr marL="477508" marR="0" lvl="0" indent="-304792" algn="l" rtl="0">
              <a:spcBef>
                <a:spcPts val="24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Kurs Ücreti</a:t>
            </a:r>
            <a:endParaRPr sz="2933">
              <a:solidFill>
                <a:schemeClr val="dk1"/>
              </a:solidFill>
              <a:latin typeface="Calibri"/>
              <a:ea typeface="Calibri"/>
              <a:cs typeface="Calibri"/>
              <a:sym typeface="Calibri"/>
            </a:endParaRPr>
          </a:p>
          <a:p>
            <a:pPr marL="477508" marR="0" lvl="0" indent="-304792" algn="l" rtl="0">
              <a:spcBef>
                <a:spcPts val="24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Dil Desteği</a:t>
            </a:r>
            <a:endParaRPr sz="2933">
              <a:solidFill>
                <a:schemeClr val="dk1"/>
              </a:solidFill>
              <a:latin typeface="Calibri"/>
              <a:ea typeface="Calibri"/>
              <a:cs typeface="Calibri"/>
              <a:sym typeface="Calibri"/>
            </a:endParaRPr>
          </a:p>
        </p:txBody>
      </p:sp>
      <p:sp>
        <p:nvSpPr>
          <p:cNvPr id="646" name="Google Shape;646;p33"/>
          <p:cNvSpPr txBox="1"/>
          <p:nvPr/>
        </p:nvSpPr>
        <p:spPr>
          <a:xfrm>
            <a:off x="8347455" y="1725167"/>
            <a:ext cx="4964853" cy="1171988"/>
          </a:xfrm>
          <a:prstGeom prst="rect">
            <a:avLst/>
          </a:prstGeom>
          <a:solidFill>
            <a:srgbClr val="F79546"/>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933">
              <a:solidFill>
                <a:schemeClr val="dk1"/>
              </a:solidFill>
              <a:latin typeface="Times New Roman"/>
              <a:ea typeface="Times New Roman"/>
              <a:cs typeface="Times New Roman"/>
              <a:sym typeface="Times New Roman"/>
            </a:endParaRPr>
          </a:p>
          <a:p>
            <a:pPr marL="1340240" marR="0" lvl="0" indent="0" algn="l" rtl="0">
              <a:spcBef>
                <a:spcPts val="2060"/>
              </a:spcBef>
              <a:spcAft>
                <a:spcPts val="0"/>
              </a:spcAft>
              <a:buNone/>
            </a:pPr>
            <a:r>
              <a:rPr lang="en-US" sz="2933">
                <a:solidFill>
                  <a:srgbClr val="FFFFFF"/>
                </a:solidFill>
                <a:latin typeface="Calibri"/>
                <a:ea typeface="Calibri"/>
                <a:cs typeface="Calibri"/>
                <a:sym typeface="Calibri"/>
              </a:rPr>
              <a:t>Gerçek Maliyet</a:t>
            </a:r>
            <a:endParaRPr sz="2933">
              <a:solidFill>
                <a:schemeClr val="dk1"/>
              </a:solidFill>
              <a:latin typeface="Calibri"/>
              <a:ea typeface="Calibri"/>
              <a:cs typeface="Calibri"/>
              <a:sym typeface="Calibri"/>
            </a:endParaRPr>
          </a:p>
        </p:txBody>
      </p:sp>
      <p:sp>
        <p:nvSpPr>
          <p:cNvPr id="647" name="Google Shape;647;p33"/>
          <p:cNvSpPr/>
          <p:nvPr/>
        </p:nvSpPr>
        <p:spPr>
          <a:xfrm>
            <a:off x="8364728" y="3624072"/>
            <a:ext cx="4930139" cy="3677920"/>
          </a:xfrm>
          <a:custGeom>
            <a:avLst/>
            <a:gdLst/>
            <a:ahLst/>
            <a:cxnLst/>
            <a:rect l="l" t="t" r="r" b="b"/>
            <a:pathLst>
              <a:path w="3697604" h="2758440" extrusionOk="0">
                <a:moveTo>
                  <a:pt x="0" y="2758440"/>
                </a:moveTo>
                <a:lnTo>
                  <a:pt x="3697224" y="2758440"/>
                </a:lnTo>
                <a:lnTo>
                  <a:pt x="3697224" y="0"/>
                </a:lnTo>
                <a:lnTo>
                  <a:pt x="0" y="0"/>
                </a:lnTo>
                <a:lnTo>
                  <a:pt x="0" y="2758440"/>
                </a:lnTo>
                <a:close/>
              </a:path>
            </a:pathLst>
          </a:custGeom>
          <a:solidFill>
            <a:srgbClr val="FBDDC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48" name="Google Shape;648;p33"/>
          <p:cNvSpPr/>
          <p:nvPr/>
        </p:nvSpPr>
        <p:spPr>
          <a:xfrm>
            <a:off x="8364728" y="3624072"/>
            <a:ext cx="4930139" cy="3677920"/>
          </a:xfrm>
          <a:custGeom>
            <a:avLst/>
            <a:gdLst/>
            <a:ahLst/>
            <a:cxnLst/>
            <a:rect l="l" t="t" r="r" b="b"/>
            <a:pathLst>
              <a:path w="3697604" h="2758440" extrusionOk="0">
                <a:moveTo>
                  <a:pt x="0" y="2758440"/>
                </a:moveTo>
                <a:lnTo>
                  <a:pt x="3697224" y="2758440"/>
                </a:lnTo>
                <a:lnTo>
                  <a:pt x="3697224" y="0"/>
                </a:lnTo>
                <a:lnTo>
                  <a:pt x="0" y="0"/>
                </a:lnTo>
                <a:lnTo>
                  <a:pt x="0" y="2758440"/>
                </a:lnTo>
                <a:close/>
              </a:path>
            </a:pathLst>
          </a:custGeom>
          <a:noFill/>
          <a:ln w="25900" cap="flat" cmpd="sng">
            <a:solidFill>
              <a:srgbClr val="FBDD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49" name="Google Shape;649;p33"/>
          <p:cNvSpPr txBox="1"/>
          <p:nvPr/>
        </p:nvSpPr>
        <p:spPr>
          <a:xfrm>
            <a:off x="8347455" y="3669656"/>
            <a:ext cx="4964853" cy="976207"/>
          </a:xfrm>
          <a:prstGeom prst="rect">
            <a:avLst/>
          </a:prstGeom>
          <a:noFill/>
          <a:ln>
            <a:noFill/>
          </a:ln>
        </p:spPr>
        <p:txBody>
          <a:bodyPr spcFirstLastPara="1" wrap="square" lIns="0" tIns="47400" rIns="0" bIns="0" anchor="t" anchorCtr="0">
            <a:spAutoFit/>
          </a:bodyPr>
          <a:lstStyle/>
          <a:p>
            <a:pPr marL="478355" marR="0" lvl="0" indent="-304792" algn="l" rtl="0">
              <a:spcBef>
                <a:spcPts val="0"/>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*Dahil Etme Desteği</a:t>
            </a:r>
            <a:endParaRPr sz="2933">
              <a:solidFill>
                <a:schemeClr val="dk1"/>
              </a:solidFill>
              <a:latin typeface="Calibri"/>
              <a:ea typeface="Calibri"/>
              <a:cs typeface="Calibri"/>
              <a:sym typeface="Calibri"/>
            </a:endParaRPr>
          </a:p>
          <a:p>
            <a:pPr marL="478355" marR="0" lvl="0" indent="-304792" algn="l" rtl="0">
              <a:spcBef>
                <a:spcPts val="247"/>
              </a:spcBef>
              <a:spcAft>
                <a:spcPts val="0"/>
              </a:spcAft>
              <a:buClr>
                <a:schemeClr val="dk1"/>
              </a:buClr>
              <a:buSzPts val="2933"/>
              <a:buFont typeface="Calibri"/>
              <a:buChar char="•"/>
            </a:pPr>
            <a:r>
              <a:rPr lang="en-US" sz="2933">
                <a:solidFill>
                  <a:schemeClr val="dk1"/>
                </a:solidFill>
                <a:latin typeface="Calibri"/>
                <a:ea typeface="Calibri"/>
                <a:cs typeface="Calibri"/>
                <a:sym typeface="Calibri"/>
              </a:rPr>
              <a:t>İstisnai Masraflar</a:t>
            </a:r>
            <a:endParaRPr sz="2933">
              <a:solidFill>
                <a:schemeClr val="dk1"/>
              </a:solidFill>
              <a:latin typeface="Calibri"/>
              <a:ea typeface="Calibri"/>
              <a:cs typeface="Calibri"/>
              <a:sym typeface="Calibri"/>
            </a:endParaRPr>
          </a:p>
        </p:txBody>
      </p:sp>
      <p:sp>
        <p:nvSpPr>
          <p:cNvPr id="650" name="Google Shape;650;p33"/>
          <p:cNvSpPr/>
          <p:nvPr/>
        </p:nvSpPr>
        <p:spPr>
          <a:xfrm>
            <a:off x="7290815" y="5689600"/>
            <a:ext cx="1574800" cy="1930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4"/>
          <p:cNvSpPr txBox="1">
            <a:spLocks noGrp="1"/>
          </p:cNvSpPr>
          <p:nvPr>
            <p:ph type="title"/>
          </p:nvPr>
        </p:nvSpPr>
        <p:spPr>
          <a:xfrm>
            <a:off x="6807200" y="304801"/>
            <a:ext cx="59944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656" name="Google Shape;656;p34"/>
          <p:cNvSpPr txBox="1"/>
          <p:nvPr/>
        </p:nvSpPr>
        <p:spPr>
          <a:xfrm>
            <a:off x="2336800" y="1828800"/>
            <a:ext cx="10762827" cy="6619996"/>
          </a:xfrm>
          <a:prstGeom prst="rect">
            <a:avLst/>
          </a:prstGeom>
          <a:noFill/>
          <a:ln>
            <a:noFill/>
          </a:ln>
        </p:spPr>
        <p:txBody>
          <a:bodyPr spcFirstLastPara="1" wrap="square" lIns="0" tIns="85500" rIns="0" bIns="0" anchor="t" anchorCtr="0">
            <a:spAutoFit/>
          </a:bodyPr>
          <a:lstStyle/>
          <a:p>
            <a:pPr marL="474121" marR="0" lvl="0" indent="-457189" algn="l" rtl="0">
              <a:spcBef>
                <a:spcPts val="0"/>
              </a:spcBef>
              <a:spcAft>
                <a:spcPts val="0"/>
              </a:spcAft>
              <a:buClr>
                <a:schemeClr val="dk1"/>
              </a:buClr>
              <a:buSzPts val="2267"/>
              <a:buFont typeface="Arial"/>
              <a:buChar char="•"/>
            </a:pPr>
            <a:r>
              <a:rPr lang="en-US" sz="2267" b="1">
                <a:solidFill>
                  <a:schemeClr val="dk1"/>
                </a:solidFill>
                <a:latin typeface="Calibri"/>
                <a:ea typeface="Calibri"/>
                <a:cs typeface="Calibri"/>
                <a:sym typeface="Calibri"/>
              </a:rPr>
              <a:t>Kurumsal Destek hibesi</a:t>
            </a:r>
            <a:endParaRPr sz="2267">
              <a:solidFill>
                <a:schemeClr val="dk1"/>
              </a:solidFill>
              <a:latin typeface="Calibri"/>
              <a:ea typeface="Calibri"/>
              <a:cs typeface="Calibri"/>
              <a:sym typeface="Calibri"/>
            </a:endParaRPr>
          </a:p>
          <a:p>
            <a:pPr marL="626518" marR="0" lvl="0" indent="0" algn="l" rtl="0">
              <a:spcBef>
                <a:spcPts val="545"/>
              </a:spcBef>
              <a:spcAft>
                <a:spcPts val="0"/>
              </a:spcAft>
              <a:buNone/>
            </a:pPr>
            <a:r>
              <a:rPr lang="en-US" sz="2267">
                <a:solidFill>
                  <a:schemeClr val="dk1"/>
                </a:solidFill>
                <a:latin typeface="Calibri"/>
                <a:ea typeface="Calibri"/>
                <a:cs typeface="Calibri"/>
                <a:sym typeface="Calibri"/>
              </a:rPr>
              <a:t>₋	Kurs faaliyeti hariç hem gönderen hem de ev sahibi kuruluşun masraflarını kapsar.</a:t>
            </a:r>
            <a:endParaRPr sz="2267">
              <a:solidFill>
                <a:schemeClr val="dk1"/>
              </a:solidFill>
              <a:latin typeface="Calibri"/>
              <a:ea typeface="Calibri"/>
              <a:cs typeface="Calibri"/>
              <a:sym typeface="Calibri"/>
            </a:endParaRPr>
          </a:p>
          <a:p>
            <a:pPr marL="1008355" marR="0" lvl="0" indent="0" algn="l" rtl="0">
              <a:spcBef>
                <a:spcPts val="0"/>
              </a:spcBef>
              <a:spcAft>
                <a:spcPts val="0"/>
              </a:spcAft>
              <a:buNone/>
            </a:pPr>
            <a:r>
              <a:rPr lang="en-US" sz="2267">
                <a:solidFill>
                  <a:schemeClr val="dk1"/>
                </a:solidFill>
                <a:latin typeface="Calibri"/>
                <a:ea typeface="Calibri"/>
                <a:cs typeface="Calibri"/>
                <a:sym typeface="Calibri"/>
              </a:rPr>
              <a:t>Bu hibenin nasıl paylaşılacağına taraflar birlikte karar verir.</a:t>
            </a:r>
            <a:endParaRPr sz="2267">
              <a:solidFill>
                <a:schemeClr val="dk1"/>
              </a:solidFill>
              <a:latin typeface="Calibri"/>
              <a:ea typeface="Calibri"/>
              <a:cs typeface="Calibri"/>
              <a:sym typeface="Calibri"/>
            </a:endParaRPr>
          </a:p>
          <a:p>
            <a:pPr marL="1008355" marR="442796" lvl="0" indent="-382684" algn="l" rtl="0">
              <a:spcBef>
                <a:spcPts val="545"/>
              </a:spcBef>
              <a:spcAft>
                <a:spcPts val="0"/>
              </a:spcAft>
              <a:buNone/>
            </a:pPr>
            <a:r>
              <a:rPr lang="en-US" sz="2267">
                <a:solidFill>
                  <a:schemeClr val="dk1"/>
                </a:solidFill>
                <a:latin typeface="Calibri"/>
                <a:ea typeface="Calibri"/>
                <a:cs typeface="Calibri"/>
                <a:sym typeface="Calibri"/>
              </a:rPr>
              <a:t>₋	Hareketlilik faaliyetine hazırlık (pedagojik, kültürel ve	diğer); faaliyet esnasında  izleme; sanal ve karma hareketlilikler için gerekli hizmet ve araçlar; öğrenme</a:t>
            </a:r>
            <a:endParaRPr sz="2267">
              <a:solidFill>
                <a:schemeClr val="dk1"/>
              </a:solidFill>
              <a:latin typeface="Calibri"/>
              <a:ea typeface="Calibri"/>
              <a:cs typeface="Calibri"/>
              <a:sym typeface="Calibri"/>
            </a:endParaRPr>
          </a:p>
          <a:p>
            <a:pPr marL="1008355" marR="1478243" lvl="0" indent="0" algn="l" rtl="0">
              <a:spcBef>
                <a:spcPts val="0"/>
              </a:spcBef>
              <a:spcAft>
                <a:spcPts val="0"/>
              </a:spcAft>
              <a:buNone/>
            </a:pPr>
            <a:r>
              <a:rPr lang="en-US" sz="2267">
                <a:solidFill>
                  <a:schemeClr val="dk1"/>
                </a:solidFill>
                <a:latin typeface="Calibri"/>
                <a:ea typeface="Calibri"/>
                <a:cs typeface="Calibri"/>
                <a:sym typeface="Calibri"/>
              </a:rPr>
              <a:t>çıktılarının tanınırlığı, sonuçların yaygınlaştırılması gibi maliyetlere katkı  niteliğindedir.</a:t>
            </a:r>
            <a:endParaRPr sz="2267">
              <a:solidFill>
                <a:schemeClr val="dk1"/>
              </a:solidFill>
              <a:latin typeface="Calibri"/>
              <a:ea typeface="Calibri"/>
              <a:cs typeface="Calibri"/>
              <a:sym typeface="Calibri"/>
            </a:endParaRPr>
          </a:p>
          <a:p>
            <a:pPr marL="626518" marR="0" lvl="0" indent="0" algn="l" rtl="0">
              <a:spcBef>
                <a:spcPts val="545"/>
              </a:spcBef>
              <a:spcAft>
                <a:spcPts val="0"/>
              </a:spcAft>
              <a:buNone/>
            </a:pPr>
            <a:r>
              <a:rPr lang="en-US" sz="2267">
                <a:solidFill>
                  <a:schemeClr val="dk1"/>
                </a:solidFill>
                <a:latin typeface="Calibri"/>
                <a:ea typeface="Calibri"/>
                <a:cs typeface="Calibri"/>
                <a:sym typeface="Calibri"/>
              </a:rPr>
              <a:t>₋	Faaliyetin türüne göre katılımcı başına farklı birim maliyetlerden oluşur.</a:t>
            </a:r>
            <a:endParaRPr sz="2267">
              <a:solidFill>
                <a:schemeClr val="dk1"/>
              </a:solidFill>
              <a:latin typeface="Calibri"/>
              <a:ea typeface="Calibri"/>
              <a:cs typeface="Calibri"/>
              <a:sym typeface="Calibri"/>
            </a:endParaRPr>
          </a:p>
          <a:p>
            <a:pPr marL="0" marR="0" lvl="0" indent="0" algn="l" rtl="0">
              <a:spcBef>
                <a:spcPts val="47"/>
              </a:spcBef>
              <a:spcAft>
                <a:spcPts val="0"/>
              </a:spcAft>
              <a:buNone/>
            </a:pPr>
            <a:endParaRPr sz="3266">
              <a:solidFill>
                <a:schemeClr val="dk1"/>
              </a:solidFill>
              <a:latin typeface="Times New Roman"/>
              <a:ea typeface="Times New Roman"/>
              <a:cs typeface="Times New Roman"/>
              <a:sym typeface="Times New Roman"/>
            </a:endParaRPr>
          </a:p>
          <a:p>
            <a:pPr marL="474121" marR="0" lvl="0" indent="-457189" algn="l" rtl="0">
              <a:spcBef>
                <a:spcPts val="7"/>
              </a:spcBef>
              <a:spcAft>
                <a:spcPts val="0"/>
              </a:spcAft>
              <a:buClr>
                <a:schemeClr val="dk1"/>
              </a:buClr>
              <a:buSzPts val="2267"/>
              <a:buFont typeface="Arial"/>
              <a:buChar char="•"/>
            </a:pPr>
            <a:r>
              <a:rPr lang="en-US" sz="2267" b="1">
                <a:solidFill>
                  <a:schemeClr val="dk1"/>
                </a:solidFill>
                <a:latin typeface="Calibri"/>
                <a:ea typeface="Calibri"/>
                <a:cs typeface="Calibri"/>
                <a:sym typeface="Calibri"/>
              </a:rPr>
              <a:t>Seyahat Desteği</a:t>
            </a:r>
            <a:endParaRPr sz="2267">
              <a:solidFill>
                <a:schemeClr val="dk1"/>
              </a:solidFill>
              <a:latin typeface="Calibri"/>
              <a:ea typeface="Calibri"/>
              <a:cs typeface="Calibri"/>
              <a:sym typeface="Calibri"/>
            </a:endParaRPr>
          </a:p>
          <a:p>
            <a:pPr marL="626518" marR="0" lvl="0" indent="0" algn="l" rtl="0">
              <a:spcBef>
                <a:spcPts val="540"/>
              </a:spcBef>
              <a:spcAft>
                <a:spcPts val="0"/>
              </a:spcAft>
              <a:buNone/>
            </a:pPr>
            <a:r>
              <a:rPr lang="en-US" sz="2267">
                <a:solidFill>
                  <a:schemeClr val="dk1"/>
                </a:solidFill>
                <a:latin typeface="Calibri"/>
                <a:ea typeface="Calibri"/>
                <a:cs typeface="Calibri"/>
                <a:sym typeface="Calibri"/>
              </a:rPr>
              <a:t>₋	Mesafe bandına göre katılımcı başına birim maliyet olarak hesaplanır.</a:t>
            </a:r>
            <a:endParaRPr sz="2267">
              <a:solidFill>
                <a:schemeClr val="dk1"/>
              </a:solidFill>
              <a:latin typeface="Calibri"/>
              <a:ea typeface="Calibri"/>
              <a:cs typeface="Calibri"/>
              <a:sym typeface="Calibri"/>
            </a:endParaRPr>
          </a:p>
          <a:p>
            <a:pPr marL="1236102" marR="0" lvl="0" indent="0" algn="l" rtl="0">
              <a:spcBef>
                <a:spcPts val="545"/>
              </a:spcBef>
              <a:spcAft>
                <a:spcPts val="0"/>
              </a:spcAft>
              <a:buNone/>
            </a:pPr>
            <a:r>
              <a:rPr lang="en-US" sz="2267">
                <a:solidFill>
                  <a:schemeClr val="dk1"/>
                </a:solidFill>
                <a:latin typeface="Calibri"/>
                <a:ea typeface="Calibri"/>
                <a:cs typeface="Calibri"/>
                <a:sym typeface="Calibri"/>
              </a:rPr>
              <a:t>Örnek: 500 – 1999 km 275 EUR.</a:t>
            </a:r>
            <a:endParaRPr/>
          </a:p>
          <a:p>
            <a:pPr marL="1008355" marR="6773" lvl="0" indent="-382684" algn="l" rtl="0">
              <a:spcBef>
                <a:spcPts val="545"/>
              </a:spcBef>
              <a:spcAft>
                <a:spcPts val="0"/>
              </a:spcAft>
              <a:buNone/>
            </a:pPr>
            <a:r>
              <a:rPr lang="en-US" sz="2267">
                <a:solidFill>
                  <a:schemeClr val="dk1"/>
                </a:solidFill>
                <a:latin typeface="Calibri"/>
                <a:ea typeface="Calibri"/>
                <a:cs typeface="Calibri"/>
                <a:sym typeface="Calibri"/>
              </a:rPr>
              <a:t>₋	Mesafe hesaplamasında Komisyonun</a:t>
            </a:r>
            <a:r>
              <a:rPr lang="en-US" sz="2267"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Mesafe Hesaplama Aracı </a:t>
            </a:r>
            <a:r>
              <a:rPr lang="en-US" sz="2267">
                <a:solidFill>
                  <a:schemeClr val="dk1"/>
                </a:solidFill>
                <a:latin typeface="Calibri"/>
                <a:ea typeface="Calibri"/>
                <a:cs typeface="Calibri"/>
                <a:sym typeface="Calibri"/>
              </a:rPr>
              <a:t>(Distance Calculator)  kullanılır.</a:t>
            </a:r>
            <a:endParaRPr sz="2267">
              <a:solidFill>
                <a:schemeClr val="dk1"/>
              </a:solidFill>
              <a:latin typeface="Calibri"/>
              <a:ea typeface="Calibri"/>
              <a:cs typeface="Calibri"/>
              <a:sym typeface="Calibri"/>
            </a:endParaRPr>
          </a:p>
          <a:p>
            <a:pPr marL="626518" marR="0" lvl="0" indent="0" algn="l" rtl="0">
              <a:spcBef>
                <a:spcPts val="540"/>
              </a:spcBef>
              <a:spcAft>
                <a:spcPts val="0"/>
              </a:spcAft>
              <a:buNone/>
            </a:pPr>
            <a:r>
              <a:rPr lang="en-US" sz="2267">
                <a:solidFill>
                  <a:schemeClr val="dk1"/>
                </a:solidFill>
                <a:latin typeface="Calibri"/>
                <a:ea typeface="Calibri"/>
                <a:cs typeface="Calibri"/>
                <a:sym typeface="Calibri"/>
              </a:rPr>
              <a:t>₋	Standart ve Yeşil Seyahat (Green Travel) olmak üzere iki kategoride talep edilebilir.</a:t>
            </a:r>
            <a:endParaRPr sz="2267">
              <a:solidFill>
                <a:schemeClr val="dk1"/>
              </a:solidFill>
              <a:latin typeface="Calibri"/>
              <a:ea typeface="Calibri"/>
              <a:cs typeface="Calibri"/>
              <a:sym typeface="Calibri"/>
            </a:endParaRPr>
          </a:p>
          <a:p>
            <a:pPr marL="1008355" marR="0" lvl="0" indent="0" algn="l" rtl="0">
              <a:spcBef>
                <a:spcPts val="0"/>
              </a:spcBef>
              <a:spcAft>
                <a:spcPts val="0"/>
              </a:spcAft>
              <a:buNone/>
            </a:pPr>
            <a:r>
              <a:rPr lang="en-US" sz="2267">
                <a:solidFill>
                  <a:schemeClr val="dk1"/>
                </a:solidFill>
                <a:latin typeface="Calibri"/>
                <a:ea typeface="Calibri"/>
                <a:cs typeface="Calibri"/>
                <a:sym typeface="Calibri"/>
              </a:rPr>
              <a:t>Yeşil Seyahat, seyahatin ana güzergahının otobüs, tren, araç paylaşımı gibi daha</a:t>
            </a:r>
            <a:endParaRPr/>
          </a:p>
          <a:p>
            <a:pPr marL="1008355" marR="0" lvl="0" indent="0" algn="l" rtl="0">
              <a:spcBef>
                <a:spcPts val="7"/>
              </a:spcBef>
              <a:spcAft>
                <a:spcPts val="0"/>
              </a:spcAft>
              <a:buNone/>
            </a:pPr>
            <a:r>
              <a:rPr lang="en-US" sz="2267">
                <a:solidFill>
                  <a:schemeClr val="dk1"/>
                </a:solidFill>
                <a:latin typeface="Calibri"/>
                <a:ea typeface="Calibri"/>
                <a:cs typeface="Calibri"/>
                <a:sym typeface="Calibri"/>
              </a:rPr>
              <a:t>düşük karbonlu araçlarla yapılması halinde seçilebilir.</a:t>
            </a:r>
            <a:endParaRPr sz="2267">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4673430" y="3722430"/>
            <a:ext cx="8026500" cy="674603"/>
          </a:xfrm>
          <a:prstGeom prst="rect">
            <a:avLst/>
          </a:prstGeom>
          <a:noFill/>
          <a:ln>
            <a:noFill/>
          </a:ln>
        </p:spPr>
        <p:txBody>
          <a:bodyPr spcFirstLastPara="1" wrap="square" lIns="0" tIns="17775" rIns="0" bIns="0" anchor="b" anchorCtr="0">
            <a:spAutoFit/>
          </a:bodyPr>
          <a:lstStyle/>
          <a:p>
            <a:pPr marL="0" lvl="0" indent="0" algn="ctr" rtl="0">
              <a:lnSpc>
                <a:spcPct val="99671"/>
              </a:lnSpc>
              <a:spcBef>
                <a:spcPts val="0"/>
              </a:spcBef>
              <a:spcAft>
                <a:spcPts val="0"/>
              </a:spcAft>
              <a:buClr>
                <a:srgbClr val="C00000"/>
              </a:buClr>
              <a:buSzPts val="4267"/>
              <a:buFont typeface="Calibri"/>
              <a:buNone/>
            </a:pPr>
            <a:endParaRPr sz="4267">
              <a:latin typeface="Calibri"/>
              <a:ea typeface="Calibri"/>
              <a:cs typeface="Calibri"/>
              <a:sym typeface="Calibri"/>
            </a:endParaRPr>
          </a:p>
        </p:txBody>
      </p:sp>
      <p:pic>
        <p:nvPicPr>
          <p:cNvPr id="2050" name="Picture 2"/>
          <p:cNvPicPr>
            <a:picLocks noChangeAspect="1" noChangeArrowheads="1"/>
          </p:cNvPicPr>
          <p:nvPr/>
        </p:nvPicPr>
        <p:blipFill>
          <a:blip r:embed="rId3"/>
          <a:srcRect/>
          <a:stretch>
            <a:fillRect/>
          </a:stretch>
        </p:blipFill>
        <p:spPr bwMode="auto">
          <a:xfrm>
            <a:off x="1013791" y="1868557"/>
            <a:ext cx="14391861" cy="646043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5"/>
          <p:cNvSpPr txBox="1">
            <a:spLocks noGrp="1"/>
          </p:cNvSpPr>
          <p:nvPr>
            <p:ph type="title"/>
          </p:nvPr>
        </p:nvSpPr>
        <p:spPr>
          <a:xfrm>
            <a:off x="6705601" y="203200"/>
            <a:ext cx="8320905"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662" name="Google Shape;662;p35"/>
          <p:cNvSpPr txBox="1"/>
          <p:nvPr/>
        </p:nvSpPr>
        <p:spPr>
          <a:xfrm>
            <a:off x="2438400" y="2336801"/>
            <a:ext cx="10293773" cy="5974414"/>
          </a:xfrm>
          <a:prstGeom prst="rect">
            <a:avLst/>
          </a:prstGeom>
          <a:noFill/>
          <a:ln>
            <a:noFill/>
          </a:ln>
        </p:spPr>
        <p:txBody>
          <a:bodyPr spcFirstLastPara="1" wrap="square" lIns="0" tIns="89725" rIns="0" bIns="0" anchor="t" anchorCtr="0">
            <a:spAutoFit/>
          </a:bodyPr>
          <a:lstStyle/>
          <a:p>
            <a:pPr marL="542698" marR="0" lvl="0" indent="-525767"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Bireysel Destek</a:t>
            </a:r>
            <a:endParaRPr sz="2400">
              <a:solidFill>
                <a:schemeClr val="dk1"/>
              </a:solidFill>
              <a:latin typeface="Calibri"/>
              <a:ea typeface="Calibri"/>
              <a:cs typeface="Calibri"/>
              <a:sym typeface="Calibri"/>
            </a:endParaRPr>
          </a:p>
          <a:p>
            <a:pPr marL="1008355" marR="122763" lvl="0" indent="-382684" algn="l" rtl="0">
              <a:spcBef>
                <a:spcPts val="573"/>
              </a:spcBef>
              <a:spcAft>
                <a:spcPts val="0"/>
              </a:spcAft>
              <a:buNone/>
            </a:pPr>
            <a:r>
              <a:rPr lang="en-US" sz="2400">
                <a:solidFill>
                  <a:schemeClr val="dk1"/>
                </a:solidFill>
                <a:latin typeface="Calibri"/>
                <a:ea typeface="Calibri"/>
                <a:cs typeface="Calibri"/>
                <a:sym typeface="Calibri"/>
              </a:rPr>
              <a:t>₋	Katılımcı sayısı, faaliyet süresi ve ev sahibi ülkeye göre birim maliyet olarak  hesaplanır.</a:t>
            </a:r>
            <a:endParaRPr sz="2400">
              <a:solidFill>
                <a:schemeClr val="dk1"/>
              </a:solidFill>
              <a:latin typeface="Calibri"/>
              <a:ea typeface="Calibri"/>
              <a:cs typeface="Calibri"/>
              <a:sym typeface="Calibri"/>
            </a:endParaRPr>
          </a:p>
          <a:p>
            <a:pPr marL="626518" marR="0" lvl="0" indent="0" algn="l" rtl="0">
              <a:spcBef>
                <a:spcPts val="579"/>
              </a:spcBef>
              <a:spcAft>
                <a:spcPts val="0"/>
              </a:spcAft>
              <a:buNone/>
            </a:pPr>
            <a:r>
              <a:rPr lang="en-US" sz="2400">
                <a:solidFill>
                  <a:schemeClr val="dk1"/>
                </a:solidFill>
                <a:latin typeface="Calibri"/>
                <a:ea typeface="Calibri"/>
                <a:cs typeface="Calibri"/>
                <a:sym typeface="Calibri"/>
              </a:rPr>
              <a:t>₋	Standart seyahat için en fazla 2, Yeşil Seyahat için en fazla 4 günlük bireysel</a:t>
            </a:r>
            <a:endParaRPr sz="2400">
              <a:solidFill>
                <a:schemeClr val="dk1"/>
              </a:solidFill>
              <a:latin typeface="Calibri"/>
              <a:ea typeface="Calibri"/>
              <a:cs typeface="Calibri"/>
              <a:sym typeface="Calibri"/>
            </a:endParaRPr>
          </a:p>
          <a:p>
            <a:pPr marL="1008355" marR="0" lvl="0" indent="0" algn="l" rtl="0">
              <a:spcBef>
                <a:spcPts val="0"/>
              </a:spcBef>
              <a:spcAft>
                <a:spcPts val="0"/>
              </a:spcAft>
              <a:buNone/>
            </a:pPr>
            <a:r>
              <a:rPr lang="en-US" sz="2400">
                <a:solidFill>
                  <a:schemeClr val="dk1"/>
                </a:solidFill>
                <a:latin typeface="Calibri"/>
                <a:ea typeface="Calibri"/>
                <a:cs typeface="Calibri"/>
                <a:sym typeface="Calibri"/>
              </a:rPr>
              <a:t>destek hibesi yol günleri için de talep edilebilir.</a:t>
            </a:r>
            <a:endParaRPr sz="2400">
              <a:solidFill>
                <a:schemeClr val="dk1"/>
              </a:solidFill>
              <a:latin typeface="Calibri"/>
              <a:ea typeface="Calibri"/>
              <a:cs typeface="Calibri"/>
              <a:sym typeface="Calibri"/>
            </a:endParaRPr>
          </a:p>
          <a:p>
            <a:pPr marL="0" marR="0" lvl="0" indent="0" algn="l" rtl="0">
              <a:spcBef>
                <a:spcPts val="47"/>
              </a:spcBef>
              <a:spcAft>
                <a:spcPts val="0"/>
              </a:spcAft>
              <a:buNone/>
            </a:pPr>
            <a:endParaRPr sz="3466">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Dahil Etme Desteği</a:t>
            </a:r>
            <a:endParaRPr sz="2400">
              <a:solidFill>
                <a:schemeClr val="dk1"/>
              </a:solidFill>
              <a:latin typeface="Calibri"/>
              <a:ea typeface="Calibri"/>
              <a:cs typeface="Calibri"/>
              <a:sym typeface="Calibri"/>
            </a:endParaRPr>
          </a:p>
          <a:p>
            <a:pPr marL="626518" marR="0" lvl="0" indent="0" algn="l" rtl="0">
              <a:spcBef>
                <a:spcPts val="579"/>
              </a:spcBef>
              <a:spcAft>
                <a:spcPts val="0"/>
              </a:spcAft>
              <a:buNone/>
            </a:pPr>
            <a:r>
              <a:rPr lang="en-US" sz="2400">
                <a:solidFill>
                  <a:schemeClr val="dk1"/>
                </a:solidFill>
                <a:latin typeface="Calibri"/>
                <a:ea typeface="Calibri"/>
                <a:cs typeface="Calibri"/>
                <a:sym typeface="Calibri"/>
              </a:rPr>
              <a:t>₋	Bu kapsama giren katılımcılar için katılımcı başına (</a:t>
            </a:r>
            <a:r>
              <a:rPr lang="en-US" sz="2400" b="1">
                <a:solidFill>
                  <a:schemeClr val="dk1"/>
                </a:solidFill>
                <a:latin typeface="Calibri"/>
                <a:ea typeface="Calibri"/>
                <a:cs typeface="Calibri"/>
                <a:sym typeface="Calibri"/>
              </a:rPr>
              <a:t>100 Avro</a:t>
            </a:r>
            <a:r>
              <a:rPr lang="en-US" sz="2400">
                <a:solidFill>
                  <a:schemeClr val="dk1"/>
                </a:solidFill>
                <a:latin typeface="Calibri"/>
                <a:ea typeface="Calibri"/>
                <a:cs typeface="Calibri"/>
                <a:sym typeface="Calibri"/>
              </a:rPr>
              <a:t>) birim maliyet</a:t>
            </a:r>
            <a:endParaRPr sz="2400">
              <a:solidFill>
                <a:schemeClr val="dk1"/>
              </a:solidFill>
              <a:latin typeface="Calibri"/>
              <a:ea typeface="Calibri"/>
              <a:cs typeface="Calibri"/>
              <a:sym typeface="Calibri"/>
            </a:endParaRPr>
          </a:p>
          <a:p>
            <a:pPr marL="1008355" marR="6773" lvl="0" indent="-382684" algn="l" rtl="0">
              <a:spcBef>
                <a:spcPts val="579"/>
              </a:spcBef>
              <a:spcAft>
                <a:spcPts val="0"/>
              </a:spcAft>
              <a:buNone/>
            </a:pPr>
            <a:r>
              <a:rPr lang="en-US" sz="2400">
                <a:solidFill>
                  <a:schemeClr val="dk1"/>
                </a:solidFill>
                <a:latin typeface="Calibri"/>
                <a:ea typeface="Calibri"/>
                <a:cs typeface="Calibri"/>
                <a:sym typeface="Calibri"/>
              </a:rPr>
              <a:t>₋	Katılımcıya ait gerekçelendirilmiş ilave masraflar ile diğer hibe kalemlerinde  talep edilmediyse refakatçisine ait seyahat ve bireysel destek masraflarını  içeren gerçekleşen maliyetleri içerir.</a:t>
            </a:r>
            <a:endParaRPr sz="2400">
              <a:solidFill>
                <a:schemeClr val="dk1"/>
              </a:solidFill>
              <a:latin typeface="Calibri"/>
              <a:ea typeface="Calibri"/>
              <a:cs typeface="Calibri"/>
              <a:sym typeface="Calibri"/>
            </a:endParaRPr>
          </a:p>
          <a:p>
            <a:pPr marL="0" marR="0" lvl="0" indent="0" algn="l" rtl="0">
              <a:spcBef>
                <a:spcPts val="47"/>
              </a:spcBef>
              <a:spcAft>
                <a:spcPts val="0"/>
              </a:spcAft>
              <a:buNone/>
            </a:pPr>
            <a:endParaRPr sz="3466">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Kurs Ücreti</a:t>
            </a:r>
            <a:endParaRPr sz="2400">
              <a:solidFill>
                <a:schemeClr val="dk1"/>
              </a:solidFill>
              <a:latin typeface="Calibri"/>
              <a:ea typeface="Calibri"/>
              <a:cs typeface="Calibri"/>
              <a:sym typeface="Calibri"/>
            </a:endParaRPr>
          </a:p>
          <a:p>
            <a:pPr marL="16933" marR="0" lvl="0" indent="0" algn="l" rtl="0">
              <a:spcBef>
                <a:spcPts val="573"/>
              </a:spcBef>
              <a:spcAft>
                <a:spcPts val="0"/>
              </a:spcAft>
              <a:buNone/>
            </a:pPr>
            <a:r>
              <a:rPr lang="en-US" sz="2400">
                <a:solidFill>
                  <a:schemeClr val="dk1"/>
                </a:solidFill>
                <a:latin typeface="Calibri"/>
                <a:ea typeface="Calibri"/>
                <a:cs typeface="Calibri"/>
                <a:sym typeface="Calibri"/>
              </a:rPr>
              <a:t>₋	Katılımcı başına günlük 80 Avro olarak en fazla 10 gün için talep edilebilir.</a:t>
            </a:r>
            <a:endParaRPr sz="24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6"/>
          <p:cNvSpPr txBox="1">
            <a:spLocks noGrp="1"/>
          </p:cNvSpPr>
          <p:nvPr>
            <p:ph type="title"/>
          </p:nvPr>
        </p:nvSpPr>
        <p:spPr>
          <a:xfrm>
            <a:off x="6604000" y="322979"/>
            <a:ext cx="7413413"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668" name="Google Shape;668;p36"/>
          <p:cNvSpPr txBox="1">
            <a:spLocks noGrp="1"/>
          </p:cNvSpPr>
          <p:nvPr>
            <p:ph type="body" idx="1"/>
          </p:nvPr>
        </p:nvSpPr>
        <p:spPr>
          <a:xfrm>
            <a:off x="3129280" y="2460980"/>
            <a:ext cx="10688321" cy="3850692"/>
          </a:xfrm>
          <a:prstGeom prst="rect">
            <a:avLst/>
          </a:prstGeom>
          <a:noFill/>
          <a:ln>
            <a:noFill/>
          </a:ln>
        </p:spPr>
        <p:txBody>
          <a:bodyPr spcFirstLastPara="1" wrap="square" lIns="0" tIns="89725" rIns="0" bIns="0" anchor="t" anchorCtr="0">
            <a:spAutoFit/>
          </a:bodyPr>
          <a:lstStyle/>
          <a:p>
            <a:pPr marL="474968" lvl="0" indent="-457189" algn="l" rtl="0">
              <a:lnSpc>
                <a:spcPct val="100000"/>
              </a:lnSpc>
              <a:spcBef>
                <a:spcPts val="0"/>
              </a:spcBef>
              <a:spcAft>
                <a:spcPts val="0"/>
              </a:spcAft>
              <a:buSzPts val="2400"/>
              <a:buFont typeface="Arial"/>
              <a:buChar char="•"/>
            </a:pPr>
            <a:r>
              <a:rPr lang="en-US" sz="2400" b="1">
                <a:latin typeface="Calibri"/>
                <a:ea typeface="Calibri"/>
                <a:cs typeface="Calibri"/>
                <a:sym typeface="Calibri"/>
              </a:rPr>
              <a:t>Dil Desteği</a:t>
            </a:r>
            <a:endParaRPr sz="2400">
              <a:latin typeface="Calibri"/>
              <a:ea typeface="Calibri"/>
              <a:cs typeface="Calibri"/>
              <a:sym typeface="Calibri"/>
            </a:endParaRPr>
          </a:p>
          <a:p>
            <a:pPr marL="474968" marR="6773" lvl="0" indent="-458035" algn="l" rtl="0">
              <a:lnSpc>
                <a:spcPct val="100000"/>
              </a:lnSpc>
              <a:spcBef>
                <a:spcPts val="840"/>
              </a:spcBef>
              <a:spcAft>
                <a:spcPts val="0"/>
              </a:spcAft>
              <a:buSzPts val="2400"/>
              <a:buChar char=" "/>
            </a:pPr>
            <a:r>
              <a:rPr lang="en-US" sz="2400">
                <a:latin typeface="Arial"/>
                <a:ea typeface="Arial"/>
                <a:cs typeface="Arial"/>
                <a:sym typeface="Arial"/>
              </a:rPr>
              <a:t>-	</a:t>
            </a:r>
            <a:r>
              <a:rPr lang="en-US" sz="2400"/>
              <a:t>Katılımcı başına 150 Avro’dur. Sadece uzun dönemli öğrenci hareketliliği faaliyeti  için talep edilebilir.</a:t>
            </a:r>
            <a:endParaRPr sz="2400">
              <a:latin typeface="Arial"/>
              <a:ea typeface="Arial"/>
              <a:cs typeface="Arial"/>
              <a:sym typeface="Arial"/>
            </a:endParaRPr>
          </a:p>
          <a:p>
            <a:pPr marL="847" lvl="0" indent="0" algn="l" rtl="0">
              <a:lnSpc>
                <a:spcPct val="100000"/>
              </a:lnSpc>
              <a:spcBef>
                <a:spcPts val="320"/>
              </a:spcBef>
              <a:spcAft>
                <a:spcPts val="0"/>
              </a:spcAft>
              <a:buSzPts val="3467"/>
              <a:buNone/>
            </a:pPr>
            <a:endParaRPr sz="3466">
              <a:latin typeface="Times New Roman"/>
              <a:ea typeface="Times New Roman"/>
              <a:cs typeface="Times New Roman"/>
              <a:sym typeface="Times New Roman"/>
            </a:endParaRPr>
          </a:p>
          <a:p>
            <a:pPr marL="474968" lvl="0" indent="-457189" algn="l" rtl="0">
              <a:lnSpc>
                <a:spcPct val="100000"/>
              </a:lnSpc>
              <a:spcBef>
                <a:spcPts val="1867"/>
              </a:spcBef>
              <a:spcAft>
                <a:spcPts val="0"/>
              </a:spcAft>
              <a:buSzPts val="2400"/>
              <a:buFont typeface="Arial"/>
              <a:buChar char="•"/>
            </a:pPr>
            <a:r>
              <a:rPr lang="en-US" sz="2400" b="1">
                <a:latin typeface="Calibri"/>
                <a:ea typeface="Calibri"/>
                <a:cs typeface="Calibri"/>
                <a:sym typeface="Calibri"/>
              </a:rPr>
              <a:t>İstisnai Masraflar:</a:t>
            </a:r>
            <a:endParaRPr sz="2400">
              <a:latin typeface="Calibri"/>
              <a:ea typeface="Calibri"/>
              <a:cs typeface="Calibri"/>
              <a:sym typeface="Calibri"/>
            </a:endParaRPr>
          </a:p>
          <a:p>
            <a:pPr marL="627364" marR="7620" lvl="0" indent="0" algn="l" rtl="0">
              <a:lnSpc>
                <a:spcPct val="100000"/>
              </a:lnSpc>
              <a:spcBef>
                <a:spcPts val="840"/>
              </a:spcBef>
              <a:spcAft>
                <a:spcPts val="0"/>
              </a:spcAft>
              <a:buSzPts val="2400"/>
              <a:buNone/>
            </a:pPr>
            <a:r>
              <a:rPr lang="en-US" sz="2400"/>
              <a:t>- 	Uzak bölgelere yapılan ve standart seyahat maliyetleri ile karşılanamayan,  yüksek seyahat maliyeti için talep edilebilir.</a:t>
            </a:r>
            <a:endParaRPr sz="2400"/>
          </a:p>
          <a:p>
            <a:pPr marL="627363" lvl="0" indent="-152400" algn="l" rtl="0">
              <a:lnSpc>
                <a:spcPct val="100000"/>
              </a:lnSpc>
              <a:spcBef>
                <a:spcPts val="846"/>
              </a:spcBef>
              <a:spcAft>
                <a:spcPts val="0"/>
              </a:spcAft>
              <a:buSzPts val="2400"/>
              <a:buChar char=" "/>
            </a:pPr>
            <a:r>
              <a:rPr lang="en-US" sz="2400"/>
              <a:t>₋	Gerçekleşen uygun maliyetin %80’ini kapsar.</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7"/>
          <p:cNvSpPr txBox="1">
            <a:spLocks noGrp="1"/>
          </p:cNvSpPr>
          <p:nvPr>
            <p:ph type="title"/>
          </p:nvPr>
        </p:nvSpPr>
        <p:spPr>
          <a:xfrm>
            <a:off x="5689600" y="308639"/>
            <a:ext cx="8199120" cy="1084185"/>
          </a:xfrm>
          <a:prstGeom prst="rect">
            <a:avLst/>
          </a:prstGeom>
          <a:noFill/>
          <a:ln>
            <a:noFill/>
          </a:ln>
        </p:spPr>
        <p:txBody>
          <a:bodyPr spcFirstLastPara="1" wrap="square" lIns="0" tIns="16925" rIns="0" bIns="0" anchor="b" anchorCtr="0">
            <a:spAutoFit/>
          </a:bodyPr>
          <a:lstStyle/>
          <a:p>
            <a:pPr marL="16933" marR="6773" lvl="0" indent="0" algn="l" rtl="0">
              <a:lnSpc>
                <a:spcPct val="100000"/>
              </a:lnSpc>
              <a:spcBef>
                <a:spcPts val="0"/>
              </a:spcBef>
              <a:spcAft>
                <a:spcPts val="0"/>
              </a:spcAft>
              <a:buClr>
                <a:srgbClr val="C00000"/>
              </a:buClr>
              <a:buSzPts val="3466"/>
              <a:buFont typeface="Calibri"/>
              <a:buNone/>
            </a:pPr>
            <a:r>
              <a:rPr lang="en-US" sz="3466">
                <a:solidFill>
                  <a:srgbClr val="C00000"/>
                </a:solidFill>
                <a:latin typeface="Calibri"/>
                <a:ea typeface="Calibri"/>
                <a:cs typeface="Calibri"/>
                <a:sym typeface="Calibri"/>
              </a:rPr>
              <a:t>Kısa Dönemli Öğrenci ve Personel Hareketliliği  Projeleri - Faaliyetler</a:t>
            </a:r>
            <a:endParaRPr sz="3466">
              <a:latin typeface="Calibri"/>
              <a:ea typeface="Calibri"/>
              <a:cs typeface="Calibri"/>
              <a:sym typeface="Calibri"/>
            </a:endParaRPr>
          </a:p>
        </p:txBody>
      </p:sp>
      <p:sp>
        <p:nvSpPr>
          <p:cNvPr id="674" name="Google Shape;674;p37"/>
          <p:cNvSpPr txBox="1"/>
          <p:nvPr/>
        </p:nvSpPr>
        <p:spPr>
          <a:xfrm>
            <a:off x="2828679" y="1662557"/>
            <a:ext cx="10737427" cy="6660840"/>
          </a:xfrm>
          <a:prstGeom prst="rect">
            <a:avLst/>
          </a:prstGeom>
          <a:noFill/>
          <a:ln>
            <a:noFill/>
          </a:ln>
        </p:spPr>
        <p:txBody>
          <a:bodyPr spcFirstLastPara="1" wrap="square" lIns="0" tIns="108350" rIns="0" bIns="0" anchor="t" anchorCtr="0">
            <a:spAutoFit/>
          </a:bodyPr>
          <a:lstStyle/>
          <a:p>
            <a:pPr marL="16933" marR="0" lvl="0" indent="0" algn="l" rtl="0">
              <a:spcBef>
                <a:spcPts val="0"/>
              </a:spcBef>
              <a:spcAft>
                <a:spcPts val="0"/>
              </a:spcAft>
              <a:buNone/>
            </a:pPr>
            <a:endParaRPr sz="2267" b="1">
              <a:solidFill>
                <a:schemeClr val="dk1"/>
              </a:solidFill>
              <a:latin typeface="Calibri"/>
              <a:ea typeface="Calibri"/>
              <a:cs typeface="Calibri"/>
              <a:sym typeface="Calibri"/>
            </a:endParaRPr>
          </a:p>
          <a:p>
            <a:pPr marL="16933" marR="0" lvl="0" indent="0" algn="l" rtl="0">
              <a:spcBef>
                <a:spcPts val="853"/>
              </a:spcBef>
              <a:spcAft>
                <a:spcPts val="0"/>
              </a:spcAft>
              <a:buNone/>
            </a:pPr>
            <a:endParaRPr sz="2267" b="1">
              <a:solidFill>
                <a:schemeClr val="dk1"/>
              </a:solidFill>
              <a:latin typeface="Calibri"/>
              <a:ea typeface="Calibri"/>
              <a:cs typeface="Calibri"/>
              <a:sym typeface="Calibri"/>
            </a:endParaRPr>
          </a:p>
          <a:p>
            <a:pPr marL="16933" marR="0" lvl="0" indent="0" algn="l" rtl="0">
              <a:spcBef>
                <a:spcPts val="853"/>
              </a:spcBef>
              <a:spcAft>
                <a:spcPts val="0"/>
              </a:spcAft>
              <a:buNone/>
            </a:pPr>
            <a:r>
              <a:rPr lang="en-US" sz="2267" b="1">
                <a:solidFill>
                  <a:schemeClr val="dk1"/>
                </a:solidFill>
                <a:latin typeface="Calibri"/>
                <a:ea typeface="Calibri"/>
                <a:cs typeface="Calibri"/>
                <a:sym typeface="Calibri"/>
              </a:rPr>
              <a:t>Personel hareketliliği faaliyetlerinde;</a:t>
            </a:r>
            <a:endParaRPr sz="22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2934"/>
              <a:buFont typeface="Arial"/>
              <a:buChar char="•"/>
            </a:pPr>
            <a:r>
              <a:rPr lang="en-US" sz="2267">
                <a:solidFill>
                  <a:schemeClr val="dk1"/>
                </a:solidFill>
                <a:latin typeface="Calibri"/>
                <a:ea typeface="Calibri"/>
                <a:cs typeface="Calibri"/>
                <a:sym typeface="Calibri"/>
              </a:rPr>
              <a:t>Kurs için kişi başı kurumsal destek </a:t>
            </a:r>
            <a:r>
              <a:rPr lang="en-US" sz="2267" b="1">
                <a:solidFill>
                  <a:schemeClr val="dk1"/>
                </a:solidFill>
                <a:latin typeface="Calibri"/>
                <a:ea typeface="Calibri"/>
                <a:cs typeface="Calibri"/>
                <a:sym typeface="Calibri"/>
              </a:rPr>
              <a:t>100 Avro</a:t>
            </a:r>
            <a:r>
              <a:rPr lang="en-US" sz="2267">
                <a:solidFill>
                  <a:schemeClr val="dk1"/>
                </a:solidFill>
                <a:latin typeface="Calibri"/>
                <a:ea typeface="Calibri"/>
                <a:cs typeface="Calibri"/>
                <a:sym typeface="Calibri"/>
              </a:rPr>
              <a:t>;</a:t>
            </a:r>
            <a:endParaRPr sz="2267">
              <a:solidFill>
                <a:schemeClr val="dk1"/>
              </a:solidFill>
              <a:latin typeface="Calibri"/>
              <a:ea typeface="Calibri"/>
              <a:cs typeface="Calibri"/>
              <a:sym typeface="Calibri"/>
            </a:endParaRPr>
          </a:p>
          <a:p>
            <a:pPr marL="474121" marR="66038" lvl="0" indent="-457189" algn="l" rtl="0">
              <a:spcBef>
                <a:spcPts val="1600"/>
              </a:spcBef>
              <a:spcAft>
                <a:spcPts val="0"/>
              </a:spcAft>
              <a:buClr>
                <a:schemeClr val="dk1"/>
              </a:buClr>
              <a:buSzPts val="2934"/>
              <a:buFont typeface="Arial"/>
              <a:buChar char="•"/>
            </a:pPr>
            <a:r>
              <a:rPr lang="en-US" sz="2267">
                <a:solidFill>
                  <a:schemeClr val="dk1"/>
                </a:solidFill>
                <a:latin typeface="Calibri"/>
                <a:ea typeface="Calibri"/>
                <a:cs typeface="Calibri"/>
                <a:sym typeface="Calibri"/>
              </a:rPr>
              <a:t>Öğretme görevlendirilmesi ve işbaşı izleme faaliyetlerinde kişi başı kurumsal destek </a:t>
            </a:r>
            <a:r>
              <a:rPr lang="en-US" sz="2267" b="1">
                <a:solidFill>
                  <a:schemeClr val="dk1"/>
                </a:solidFill>
                <a:latin typeface="Calibri"/>
                <a:ea typeface="Calibri"/>
                <a:cs typeface="Calibri"/>
                <a:sym typeface="Calibri"/>
              </a:rPr>
              <a:t>350  Avro</a:t>
            </a:r>
            <a:r>
              <a:rPr lang="en-US" sz="2267">
                <a:solidFill>
                  <a:schemeClr val="dk1"/>
                </a:solidFill>
                <a:latin typeface="Calibri"/>
                <a:ea typeface="Calibri"/>
                <a:cs typeface="Calibri"/>
                <a:sym typeface="Calibri"/>
              </a:rPr>
              <a:t>’dur.</a:t>
            </a:r>
            <a:endParaRPr sz="2267">
              <a:solidFill>
                <a:schemeClr val="dk1"/>
              </a:solidFill>
              <a:latin typeface="Calibri"/>
              <a:ea typeface="Calibri"/>
              <a:cs typeface="Calibri"/>
              <a:sym typeface="Calibri"/>
            </a:endParaRPr>
          </a:p>
          <a:p>
            <a:pPr marL="16933" marR="0" lvl="0" indent="0" algn="l" rtl="0">
              <a:spcBef>
                <a:spcPts val="1600"/>
              </a:spcBef>
              <a:spcAft>
                <a:spcPts val="0"/>
              </a:spcAft>
              <a:buNone/>
            </a:pPr>
            <a:r>
              <a:rPr lang="en-US" sz="2267" b="1">
                <a:solidFill>
                  <a:schemeClr val="dk1"/>
                </a:solidFill>
                <a:latin typeface="Calibri"/>
                <a:ea typeface="Calibri"/>
                <a:cs typeface="Calibri"/>
                <a:sym typeface="Calibri"/>
              </a:rPr>
              <a:t>Öğrenci hareketliliği faaliyetlerinde;</a:t>
            </a:r>
            <a:endParaRPr sz="2267">
              <a:solidFill>
                <a:schemeClr val="dk1"/>
              </a:solidFill>
              <a:latin typeface="Calibri"/>
              <a:ea typeface="Calibri"/>
              <a:cs typeface="Calibri"/>
              <a:sym typeface="Calibri"/>
            </a:endParaRPr>
          </a:p>
          <a:p>
            <a:pPr marL="474121" marR="6773" lvl="0" indent="-457189" algn="just" rtl="0">
              <a:spcBef>
                <a:spcPts val="1607"/>
              </a:spcBef>
              <a:spcAft>
                <a:spcPts val="0"/>
              </a:spcAft>
              <a:buClr>
                <a:schemeClr val="dk1"/>
              </a:buClr>
              <a:buSzPts val="2934"/>
              <a:buFont typeface="Arial"/>
              <a:buChar char="•"/>
            </a:pPr>
            <a:r>
              <a:rPr lang="en-US" sz="2267" b="1">
                <a:solidFill>
                  <a:schemeClr val="dk1"/>
                </a:solidFill>
                <a:latin typeface="Calibri"/>
                <a:ea typeface="Calibri"/>
                <a:cs typeface="Calibri"/>
                <a:sym typeface="Calibri"/>
              </a:rPr>
              <a:t>Öğrenci gruplarının hareketliliğinde </a:t>
            </a:r>
            <a:r>
              <a:rPr lang="en-US" sz="2267">
                <a:solidFill>
                  <a:schemeClr val="dk1"/>
                </a:solidFill>
                <a:latin typeface="Calibri"/>
                <a:ea typeface="Calibri"/>
                <a:cs typeface="Calibri"/>
                <a:sym typeface="Calibri"/>
              </a:rPr>
              <a:t>bir grupta en </a:t>
            </a:r>
            <a:r>
              <a:rPr lang="en-US" sz="2267" b="1">
                <a:solidFill>
                  <a:schemeClr val="dk1"/>
                </a:solidFill>
                <a:latin typeface="Calibri"/>
                <a:ea typeface="Calibri"/>
                <a:cs typeface="Calibri"/>
                <a:sym typeface="Calibri"/>
              </a:rPr>
              <a:t>az 2 öğrenci </a:t>
            </a:r>
            <a:r>
              <a:rPr lang="en-US" sz="2267">
                <a:solidFill>
                  <a:schemeClr val="dk1"/>
                </a:solidFill>
                <a:latin typeface="Calibri"/>
                <a:ea typeface="Calibri"/>
                <a:cs typeface="Calibri"/>
                <a:sym typeface="Calibri"/>
              </a:rPr>
              <a:t>ve uygun sayıda refakatçi  olmalıdır. </a:t>
            </a:r>
            <a:r>
              <a:rPr lang="en-US" sz="2267" b="1">
                <a:solidFill>
                  <a:schemeClr val="dk1"/>
                </a:solidFill>
                <a:latin typeface="Calibri"/>
                <a:ea typeface="Calibri"/>
                <a:cs typeface="Calibri"/>
                <a:sym typeface="Calibri"/>
              </a:rPr>
              <a:t>En az 2 Program Ülkesinden öğrencileri </a:t>
            </a:r>
            <a:r>
              <a:rPr lang="en-US" sz="2267">
                <a:solidFill>
                  <a:schemeClr val="dk1"/>
                </a:solidFill>
                <a:latin typeface="Calibri"/>
                <a:ea typeface="Calibri"/>
                <a:cs typeface="Calibri"/>
                <a:sym typeface="Calibri"/>
              </a:rPr>
              <a:t>içermelidir. Katılımcı başına 100 Avro  olmak üzere toplam kurumsal destek en fazla 1000 Avro’dur .</a:t>
            </a:r>
            <a:endParaRPr/>
          </a:p>
          <a:p>
            <a:pPr marL="474121" marR="0" lvl="0" indent="-457189" algn="l" rtl="0">
              <a:spcBef>
                <a:spcPts val="1600"/>
              </a:spcBef>
              <a:spcAft>
                <a:spcPts val="0"/>
              </a:spcAft>
              <a:buClr>
                <a:schemeClr val="dk1"/>
              </a:buClr>
              <a:buSzPts val="2934"/>
              <a:buFont typeface="Arial"/>
              <a:buChar char="•"/>
            </a:pPr>
            <a:r>
              <a:rPr lang="en-US" sz="2267">
                <a:solidFill>
                  <a:schemeClr val="dk1"/>
                </a:solidFill>
                <a:latin typeface="Calibri"/>
                <a:ea typeface="Calibri"/>
                <a:cs typeface="Calibri"/>
                <a:sym typeface="Calibri"/>
              </a:rPr>
              <a:t>Ev sahibi kurum </a:t>
            </a:r>
            <a:r>
              <a:rPr lang="en-US" sz="2267" b="1">
                <a:solidFill>
                  <a:schemeClr val="dk1"/>
                </a:solidFill>
                <a:latin typeface="Calibri"/>
                <a:ea typeface="Calibri"/>
                <a:cs typeface="Calibri"/>
                <a:sym typeface="Calibri"/>
              </a:rPr>
              <a:t>okul </a:t>
            </a:r>
            <a:r>
              <a:rPr lang="en-US" sz="2267">
                <a:solidFill>
                  <a:schemeClr val="dk1"/>
                </a:solidFill>
                <a:latin typeface="Calibri"/>
                <a:ea typeface="Calibri"/>
                <a:cs typeface="Calibri"/>
                <a:sym typeface="Calibri"/>
              </a:rPr>
              <a:t>olmalıdır.</a:t>
            </a:r>
            <a:endParaRPr sz="22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2934"/>
              <a:buFont typeface="Arial"/>
              <a:buChar char="•"/>
            </a:pPr>
            <a:r>
              <a:rPr lang="en-US" sz="2267" b="1">
                <a:solidFill>
                  <a:schemeClr val="dk1"/>
                </a:solidFill>
                <a:latin typeface="Calibri"/>
                <a:ea typeface="Calibri"/>
                <a:cs typeface="Calibri"/>
                <a:sym typeface="Calibri"/>
              </a:rPr>
              <a:t>Kısa ve uzun dönemli öğrenci hareketlilikleri </a:t>
            </a:r>
            <a:r>
              <a:rPr lang="en-US" sz="2267">
                <a:solidFill>
                  <a:schemeClr val="dk1"/>
                </a:solidFill>
                <a:latin typeface="Calibri"/>
                <a:ea typeface="Calibri"/>
                <a:cs typeface="Calibri"/>
                <a:sym typeface="Calibri"/>
              </a:rPr>
              <a:t>bireyseldir. Kısa dönem için öğrenci başına</a:t>
            </a:r>
            <a:endParaRPr/>
          </a:p>
          <a:p>
            <a:pPr marL="474121" marR="0" lvl="0" indent="0" algn="l" rtl="0">
              <a:spcBef>
                <a:spcPts val="0"/>
              </a:spcBef>
              <a:spcAft>
                <a:spcPts val="0"/>
              </a:spcAft>
              <a:buNone/>
            </a:pPr>
            <a:r>
              <a:rPr lang="en-US" sz="2267" b="1">
                <a:solidFill>
                  <a:schemeClr val="dk1"/>
                </a:solidFill>
                <a:latin typeface="Calibri"/>
                <a:ea typeface="Calibri"/>
                <a:cs typeface="Calibri"/>
                <a:sym typeface="Calibri"/>
              </a:rPr>
              <a:t>350 Avro</a:t>
            </a:r>
            <a:r>
              <a:rPr lang="en-US" sz="2267">
                <a:solidFill>
                  <a:schemeClr val="dk1"/>
                </a:solidFill>
                <a:latin typeface="Calibri"/>
                <a:ea typeface="Calibri"/>
                <a:cs typeface="Calibri"/>
                <a:sym typeface="Calibri"/>
              </a:rPr>
              <a:t>, uzun dönem için </a:t>
            </a:r>
            <a:r>
              <a:rPr lang="en-US" sz="2267" b="1">
                <a:solidFill>
                  <a:schemeClr val="dk1"/>
                </a:solidFill>
                <a:latin typeface="Calibri"/>
                <a:ea typeface="Calibri"/>
                <a:cs typeface="Calibri"/>
                <a:sym typeface="Calibri"/>
              </a:rPr>
              <a:t>500 Avro </a:t>
            </a:r>
            <a:r>
              <a:rPr lang="en-US" sz="2267">
                <a:solidFill>
                  <a:schemeClr val="dk1"/>
                </a:solidFill>
                <a:latin typeface="Calibri"/>
                <a:ea typeface="Calibri"/>
                <a:cs typeface="Calibri"/>
                <a:sym typeface="Calibri"/>
              </a:rPr>
              <a:t>kurumsal destek verilir.</a:t>
            </a:r>
            <a:endParaRPr sz="22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2934"/>
              <a:buFont typeface="Arial"/>
              <a:buChar char="•"/>
            </a:pPr>
            <a:r>
              <a:rPr lang="en-US" sz="2267">
                <a:solidFill>
                  <a:schemeClr val="dk1"/>
                </a:solidFill>
                <a:latin typeface="Calibri"/>
                <a:ea typeface="Calibri"/>
                <a:cs typeface="Calibri"/>
                <a:sym typeface="Calibri"/>
              </a:rPr>
              <a:t>Tek yönlü olabileceği gibi hibe alan bir ev sahibi kuruluşla karşılıklı olarak da yapılabilir.</a:t>
            </a:r>
            <a:endParaRPr sz="2267">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8"/>
          <p:cNvSpPr txBox="1">
            <a:spLocks noGrp="1"/>
          </p:cNvSpPr>
          <p:nvPr>
            <p:ph type="title"/>
          </p:nvPr>
        </p:nvSpPr>
        <p:spPr>
          <a:xfrm>
            <a:off x="6197600" y="212593"/>
            <a:ext cx="7823200" cy="1165148"/>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C00000"/>
              </a:buClr>
              <a:buSzPts val="3733"/>
              <a:buFont typeface="Calibri"/>
              <a:buNone/>
            </a:pPr>
            <a:r>
              <a:rPr lang="en-US" sz="3733">
                <a:solidFill>
                  <a:srgbClr val="C00000"/>
                </a:solidFill>
                <a:latin typeface="Calibri"/>
                <a:ea typeface="Calibri"/>
                <a:cs typeface="Calibri"/>
                <a:sym typeface="Calibri"/>
              </a:rPr>
              <a:t>Kısa Dönemli Öğrenci ve Personel Hareketliliği Projeleri</a:t>
            </a:r>
            <a:endParaRPr sz="3733">
              <a:latin typeface="Calibri"/>
              <a:ea typeface="Calibri"/>
              <a:cs typeface="Calibri"/>
              <a:sym typeface="Calibri"/>
            </a:endParaRPr>
          </a:p>
        </p:txBody>
      </p:sp>
      <p:sp>
        <p:nvSpPr>
          <p:cNvPr id="680" name="Google Shape;680;p38"/>
          <p:cNvSpPr txBox="1"/>
          <p:nvPr/>
        </p:nvSpPr>
        <p:spPr>
          <a:xfrm>
            <a:off x="2694161" y="1766028"/>
            <a:ext cx="10689167" cy="5759696"/>
          </a:xfrm>
          <a:prstGeom prst="rect">
            <a:avLst/>
          </a:prstGeom>
          <a:noFill/>
          <a:ln>
            <a:noFill/>
          </a:ln>
        </p:spPr>
        <p:txBody>
          <a:bodyPr spcFirstLastPara="1" wrap="square" lIns="0" tIns="103275" rIns="0" bIns="0" anchor="t" anchorCtr="0">
            <a:spAutoFit/>
          </a:bodyPr>
          <a:lstStyle/>
          <a:p>
            <a:pPr marL="16933" marR="0" lvl="0" indent="0" algn="l" rtl="0">
              <a:spcBef>
                <a:spcPts val="0"/>
              </a:spcBef>
              <a:spcAft>
                <a:spcPts val="0"/>
              </a:spcAft>
              <a:buNone/>
            </a:pPr>
            <a:r>
              <a:rPr lang="en-US" sz="2400" b="1">
                <a:solidFill>
                  <a:schemeClr val="dk1"/>
                </a:solidFill>
                <a:latin typeface="Calibri"/>
                <a:ea typeface="Calibri"/>
                <a:cs typeface="Calibri"/>
                <a:sym typeface="Calibri"/>
              </a:rPr>
              <a:t>Diğer faaliyetlerde ;</a:t>
            </a:r>
            <a:endParaRPr sz="2400">
              <a:solidFill>
                <a:schemeClr val="dk1"/>
              </a:solidFill>
              <a:latin typeface="Calibri"/>
              <a:ea typeface="Calibri"/>
              <a:cs typeface="Calibri"/>
              <a:sym typeface="Calibri"/>
            </a:endParaRPr>
          </a:p>
          <a:p>
            <a:pPr marL="474121" marR="0" lvl="0" indent="-457189" algn="l" rtl="0">
              <a:spcBef>
                <a:spcPts val="1607"/>
              </a:spcBef>
              <a:spcAft>
                <a:spcPts val="0"/>
              </a:spcAft>
              <a:buClr>
                <a:schemeClr val="dk1"/>
              </a:buClr>
              <a:buSzPts val="3133"/>
              <a:buFont typeface="Arial"/>
              <a:buChar char="•"/>
            </a:pPr>
            <a:r>
              <a:rPr lang="en-US" sz="2400" b="1">
                <a:solidFill>
                  <a:schemeClr val="dk1"/>
                </a:solidFill>
                <a:latin typeface="Calibri"/>
                <a:ea typeface="Calibri"/>
                <a:cs typeface="Calibri"/>
                <a:sym typeface="Calibri"/>
              </a:rPr>
              <a:t>Diğer faaliyetler için uygun katılımcılar </a:t>
            </a:r>
            <a:r>
              <a:rPr lang="en-US" sz="2400">
                <a:solidFill>
                  <a:schemeClr val="dk1"/>
                </a:solidFill>
                <a:latin typeface="Calibri"/>
                <a:ea typeface="Calibri"/>
                <a:cs typeface="Calibri"/>
                <a:sym typeface="Calibri"/>
              </a:rPr>
              <a:t>(Program Ülkelerinden olmak şartıyla):</a:t>
            </a:r>
            <a:endParaRPr sz="2400">
              <a:solidFill>
                <a:schemeClr val="dk1"/>
              </a:solidFill>
              <a:latin typeface="Calibri"/>
              <a:ea typeface="Calibri"/>
              <a:cs typeface="Calibri"/>
              <a:sym typeface="Calibri"/>
            </a:endParaRPr>
          </a:p>
          <a:p>
            <a:pPr marL="1008355" marR="0" lvl="1" indent="-381837" algn="l" rtl="0">
              <a:spcBef>
                <a:spcPts val="867"/>
              </a:spcBef>
              <a:spcAft>
                <a:spcPts val="0"/>
              </a:spcAft>
              <a:buClr>
                <a:schemeClr val="dk1"/>
              </a:buClr>
              <a:buSzPts val="3133"/>
              <a:buFont typeface="Calibri"/>
              <a:buChar char="-"/>
            </a:pPr>
            <a:r>
              <a:rPr lang="en-US" sz="2400" b="0" i="0" u="none" strike="noStrike" cap="none">
                <a:solidFill>
                  <a:schemeClr val="dk1"/>
                </a:solidFill>
                <a:latin typeface="Calibri"/>
                <a:ea typeface="Calibri"/>
                <a:cs typeface="Calibri"/>
                <a:sym typeface="Calibri"/>
              </a:rPr>
              <a:t>uzman ev sahipliği için okul eğitimi alanında uzman kişiler;</a:t>
            </a:r>
            <a:endParaRPr sz="2400" b="0" i="0" u="none" strike="noStrike" cap="none">
              <a:solidFill>
                <a:schemeClr val="dk1"/>
              </a:solidFill>
              <a:latin typeface="Calibri"/>
              <a:ea typeface="Calibri"/>
              <a:cs typeface="Calibri"/>
              <a:sym typeface="Calibri"/>
            </a:endParaRPr>
          </a:p>
          <a:p>
            <a:pPr marL="1008355" marR="0" lvl="1" indent="-381837" algn="l" rtl="0">
              <a:lnSpc>
                <a:spcPct val="153625"/>
              </a:lnSpc>
              <a:spcBef>
                <a:spcPts val="720"/>
              </a:spcBef>
              <a:spcAft>
                <a:spcPts val="0"/>
              </a:spcAft>
              <a:buClr>
                <a:schemeClr val="dk1"/>
              </a:buClr>
              <a:buSzPts val="3133"/>
              <a:buFont typeface="Calibri"/>
              <a:buChar char="-"/>
            </a:pPr>
            <a:r>
              <a:rPr lang="en-US" sz="2400" b="0" i="0" u="none" strike="noStrike" cap="none">
                <a:solidFill>
                  <a:schemeClr val="dk1"/>
                </a:solidFill>
                <a:latin typeface="Calibri"/>
                <a:ea typeface="Calibri"/>
                <a:cs typeface="Calibri"/>
                <a:sym typeface="Calibri"/>
              </a:rPr>
              <a:t>öğretmen ev sahipliği faaliyeti için eğitimi devam eden ya da mezuniyeti</a:t>
            </a:r>
            <a:endParaRPr sz="2400" b="0" i="0" u="none" strike="noStrike" cap="none">
              <a:solidFill>
                <a:schemeClr val="dk1"/>
              </a:solidFill>
              <a:latin typeface="Calibri"/>
              <a:ea typeface="Calibri"/>
              <a:cs typeface="Calibri"/>
              <a:sym typeface="Calibri"/>
            </a:endParaRPr>
          </a:p>
          <a:p>
            <a:pPr marL="1008355" marR="0" lvl="0" indent="0" algn="l" rtl="0">
              <a:lnSpc>
                <a:spcPct val="116958"/>
              </a:lnSpc>
              <a:spcBef>
                <a:spcPts val="0"/>
              </a:spcBef>
              <a:spcAft>
                <a:spcPts val="0"/>
              </a:spcAft>
              <a:buNone/>
            </a:pPr>
            <a:r>
              <a:rPr lang="en-US" sz="2400">
                <a:solidFill>
                  <a:schemeClr val="dk1"/>
                </a:solidFill>
                <a:latin typeface="Calibri"/>
                <a:ea typeface="Calibri"/>
                <a:cs typeface="Calibri"/>
                <a:sym typeface="Calibri"/>
              </a:rPr>
              <a:t>üzerinden 12 ay geçmemiş mezun öğretmen adayları;</a:t>
            </a:r>
            <a:endParaRPr sz="2400">
              <a:solidFill>
                <a:schemeClr val="dk1"/>
              </a:solidFill>
              <a:latin typeface="Calibri"/>
              <a:ea typeface="Calibri"/>
              <a:cs typeface="Calibri"/>
              <a:sym typeface="Calibri"/>
            </a:endParaRPr>
          </a:p>
          <a:p>
            <a:pPr marL="1008355" marR="0" lvl="1" indent="-381837" algn="l" rtl="0">
              <a:spcBef>
                <a:spcPts val="867"/>
              </a:spcBef>
              <a:spcAft>
                <a:spcPts val="0"/>
              </a:spcAft>
              <a:buClr>
                <a:schemeClr val="dk1"/>
              </a:buClr>
              <a:buSzPts val="3133"/>
              <a:buFont typeface="Calibri"/>
              <a:buChar char="-"/>
            </a:pPr>
            <a:r>
              <a:rPr lang="en-US" sz="2400" b="0" i="0" u="none" strike="noStrike" cap="none">
                <a:solidFill>
                  <a:schemeClr val="dk1"/>
                </a:solidFill>
                <a:latin typeface="Calibri"/>
                <a:ea typeface="Calibri"/>
                <a:cs typeface="Calibri"/>
                <a:sym typeface="Calibri"/>
              </a:rPr>
              <a:t>hazırlık ziyareti için personel hareketliliği için uygunluk şartlarını taşıyan kişiler.</a:t>
            </a:r>
            <a:endParaRPr sz="2400" b="0" i="0" u="none" strike="noStrike" cap="none">
              <a:solidFill>
                <a:schemeClr val="dk1"/>
              </a:solidFill>
              <a:latin typeface="Calibri"/>
              <a:ea typeface="Calibri"/>
              <a:cs typeface="Calibri"/>
              <a:sym typeface="Calibri"/>
            </a:endParaRPr>
          </a:p>
          <a:p>
            <a:pPr marL="474121" marR="6773" lvl="0" indent="-457189" algn="l" rtl="0">
              <a:spcBef>
                <a:spcPts val="1453"/>
              </a:spcBef>
              <a:spcAft>
                <a:spcPts val="0"/>
              </a:spcAft>
              <a:buClr>
                <a:schemeClr val="dk1"/>
              </a:buClr>
              <a:buSzPts val="3133"/>
              <a:buFont typeface="Arial"/>
              <a:buChar char="•"/>
            </a:pPr>
            <a:r>
              <a:rPr lang="en-US" sz="2400">
                <a:solidFill>
                  <a:schemeClr val="dk1"/>
                </a:solidFill>
                <a:latin typeface="Calibri"/>
                <a:ea typeface="Calibri"/>
                <a:cs typeface="Calibri"/>
                <a:sym typeface="Calibri"/>
              </a:rPr>
              <a:t>Öğretmen ve eğitimci ev sahipliği için ev sahibi kurum </a:t>
            </a:r>
            <a:r>
              <a:rPr lang="en-US" sz="2400" b="1">
                <a:solidFill>
                  <a:schemeClr val="dk1"/>
                </a:solidFill>
                <a:latin typeface="Calibri"/>
                <a:ea typeface="Calibri"/>
                <a:cs typeface="Calibri"/>
                <a:sym typeface="Calibri"/>
              </a:rPr>
              <a:t>100 Avro </a:t>
            </a:r>
            <a:r>
              <a:rPr lang="en-US" sz="2400">
                <a:solidFill>
                  <a:schemeClr val="dk1"/>
                </a:solidFill>
                <a:latin typeface="Calibri"/>
                <a:ea typeface="Calibri"/>
                <a:cs typeface="Calibri"/>
                <a:sym typeface="Calibri"/>
              </a:rPr>
              <a:t>kurumsal destek  hibesi alır. Seyahat ve bireysel destek hibesi öğretmeni gönderen kurum tarafından  karşılanır.</a:t>
            </a:r>
            <a:endParaRPr sz="2400">
              <a:solidFill>
                <a:schemeClr val="dk1"/>
              </a:solidFill>
              <a:latin typeface="Calibri"/>
              <a:ea typeface="Calibri"/>
              <a:cs typeface="Calibri"/>
              <a:sym typeface="Calibri"/>
            </a:endParaRPr>
          </a:p>
          <a:p>
            <a:pPr marL="474121" marR="792460" lvl="0" indent="-457189" algn="l" rtl="0">
              <a:spcBef>
                <a:spcPts val="1600"/>
              </a:spcBef>
              <a:spcAft>
                <a:spcPts val="0"/>
              </a:spcAft>
              <a:buClr>
                <a:schemeClr val="dk1"/>
              </a:buClr>
              <a:buSzPts val="3133"/>
              <a:buFont typeface="Arial"/>
              <a:buChar char="•"/>
            </a:pPr>
            <a:r>
              <a:rPr lang="en-US" sz="2400">
                <a:solidFill>
                  <a:schemeClr val="dk1"/>
                </a:solidFill>
                <a:latin typeface="Calibri"/>
                <a:ea typeface="Calibri"/>
                <a:cs typeface="Calibri"/>
                <a:sym typeface="Calibri"/>
              </a:rPr>
              <a:t>Uzman ev sahipliği ile öğretmen ve eğitimci ev sahipliğinde faaliyet ev sahibi  kuruluşta gerçekleştirilir.</a:t>
            </a:r>
            <a:endParaRPr sz="2400">
              <a:solidFill>
                <a:schemeClr val="dk1"/>
              </a:solidFill>
              <a:latin typeface="Calibri"/>
              <a:ea typeface="Calibri"/>
              <a:cs typeface="Calibri"/>
              <a:sym typeface="Calibri"/>
            </a:endParaRPr>
          </a:p>
          <a:p>
            <a:pPr marL="474121" marR="0" lvl="0" indent="-457189" algn="l" rtl="0">
              <a:spcBef>
                <a:spcPts val="1607"/>
              </a:spcBef>
              <a:spcAft>
                <a:spcPts val="0"/>
              </a:spcAft>
              <a:buClr>
                <a:schemeClr val="dk1"/>
              </a:buClr>
              <a:buSzPts val="3133"/>
              <a:buFont typeface="Arial"/>
              <a:buChar char="•"/>
            </a:pPr>
            <a:r>
              <a:rPr lang="en-US" sz="2400">
                <a:solidFill>
                  <a:schemeClr val="dk1"/>
                </a:solidFill>
                <a:latin typeface="Calibri"/>
                <a:ea typeface="Calibri"/>
                <a:cs typeface="Calibri"/>
                <a:sym typeface="Calibri"/>
              </a:rPr>
              <a:t>Hazırlık ziyareti, kurs faaliyeti için yapılamaz. En fazla 3 katılımcı olabilir.</a:t>
            </a:r>
            <a:endParaRPr sz="24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9"/>
          <p:cNvSpPr txBox="1">
            <a:spLocks noGrp="1"/>
          </p:cNvSpPr>
          <p:nvPr>
            <p:ph type="title"/>
          </p:nvPr>
        </p:nvSpPr>
        <p:spPr>
          <a:xfrm>
            <a:off x="7416801" y="375045"/>
            <a:ext cx="280331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3F3F3F"/>
              </a:buClr>
              <a:buSzPts val="3600"/>
              <a:buFont typeface="Arial"/>
              <a:buNone/>
            </a:pPr>
            <a:r>
              <a:rPr lang="en-US" sz="3600">
                <a:latin typeface="Arial"/>
                <a:ea typeface="Arial"/>
                <a:cs typeface="Arial"/>
                <a:sym typeface="Arial"/>
              </a:rPr>
              <a:t>Hibe Kriterleri</a:t>
            </a:r>
            <a:endParaRPr sz="3600">
              <a:latin typeface="Arial"/>
              <a:ea typeface="Arial"/>
              <a:cs typeface="Arial"/>
              <a:sym typeface="Arial"/>
            </a:endParaRPr>
          </a:p>
        </p:txBody>
      </p:sp>
      <p:sp>
        <p:nvSpPr>
          <p:cNvPr id="686" name="Google Shape;686;p39"/>
          <p:cNvSpPr/>
          <p:nvPr/>
        </p:nvSpPr>
        <p:spPr>
          <a:xfrm>
            <a:off x="2642616" y="4130039"/>
            <a:ext cx="10972800" cy="571500"/>
          </a:xfrm>
          <a:custGeom>
            <a:avLst/>
            <a:gdLst/>
            <a:ahLst/>
            <a:cxnLst/>
            <a:rect l="l" t="t" r="r" b="b"/>
            <a:pathLst>
              <a:path w="8229600" h="428625" extrusionOk="0">
                <a:moveTo>
                  <a:pt x="0" y="428244"/>
                </a:moveTo>
                <a:lnTo>
                  <a:pt x="8229600" y="428244"/>
                </a:lnTo>
                <a:lnTo>
                  <a:pt x="8229600" y="0"/>
                </a:lnTo>
                <a:lnTo>
                  <a:pt x="0" y="0"/>
                </a:lnTo>
                <a:lnTo>
                  <a:pt x="0" y="428244"/>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87" name="Google Shape;687;p39"/>
          <p:cNvSpPr/>
          <p:nvPr/>
        </p:nvSpPr>
        <p:spPr>
          <a:xfrm>
            <a:off x="2642616" y="4130039"/>
            <a:ext cx="10972800" cy="571500"/>
          </a:xfrm>
          <a:custGeom>
            <a:avLst/>
            <a:gdLst/>
            <a:ahLst/>
            <a:cxnLst/>
            <a:rect l="l" t="t" r="r" b="b"/>
            <a:pathLst>
              <a:path w="8229600" h="428625" extrusionOk="0">
                <a:moveTo>
                  <a:pt x="0" y="428244"/>
                </a:moveTo>
                <a:lnTo>
                  <a:pt x="8229600" y="428244"/>
                </a:lnTo>
                <a:lnTo>
                  <a:pt x="8229600" y="0"/>
                </a:lnTo>
                <a:lnTo>
                  <a:pt x="0" y="0"/>
                </a:lnTo>
                <a:lnTo>
                  <a:pt x="0" y="428244"/>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88" name="Google Shape;688;p39"/>
          <p:cNvSpPr/>
          <p:nvPr/>
        </p:nvSpPr>
        <p:spPr>
          <a:xfrm>
            <a:off x="3191255" y="1939545"/>
            <a:ext cx="9889912" cy="2526452"/>
          </a:xfrm>
          <a:custGeom>
            <a:avLst/>
            <a:gdLst/>
            <a:ahLst/>
            <a:cxnLst/>
            <a:rect l="l" t="t" r="r" b="b"/>
            <a:pathLst>
              <a:path w="7417434" h="1894839" extrusionOk="0">
                <a:moveTo>
                  <a:pt x="7101585" y="0"/>
                </a:moveTo>
                <a:lnTo>
                  <a:pt x="315734" y="0"/>
                </a:lnTo>
                <a:lnTo>
                  <a:pt x="269075" y="3423"/>
                </a:lnTo>
                <a:lnTo>
                  <a:pt x="224543" y="13367"/>
                </a:lnTo>
                <a:lnTo>
                  <a:pt x="182625" y="29343"/>
                </a:lnTo>
                <a:lnTo>
                  <a:pt x="143810" y="50864"/>
                </a:lnTo>
                <a:lnTo>
                  <a:pt x="108586" y="77440"/>
                </a:lnTo>
                <a:lnTo>
                  <a:pt x="77441" y="108584"/>
                </a:lnTo>
                <a:lnTo>
                  <a:pt x="50864" y="143806"/>
                </a:lnTo>
                <a:lnTo>
                  <a:pt x="29343" y="182620"/>
                </a:lnTo>
                <a:lnTo>
                  <a:pt x="13367" y="224536"/>
                </a:lnTo>
                <a:lnTo>
                  <a:pt x="3423" y="269066"/>
                </a:lnTo>
                <a:lnTo>
                  <a:pt x="0" y="315721"/>
                </a:lnTo>
                <a:lnTo>
                  <a:pt x="0" y="1578609"/>
                </a:lnTo>
                <a:lnTo>
                  <a:pt x="3423" y="1625265"/>
                </a:lnTo>
                <a:lnTo>
                  <a:pt x="13367" y="1669795"/>
                </a:lnTo>
                <a:lnTo>
                  <a:pt x="29343" y="1711711"/>
                </a:lnTo>
                <a:lnTo>
                  <a:pt x="50864" y="1750525"/>
                </a:lnTo>
                <a:lnTo>
                  <a:pt x="77441" y="1785747"/>
                </a:lnTo>
                <a:lnTo>
                  <a:pt x="108586" y="1816891"/>
                </a:lnTo>
                <a:lnTo>
                  <a:pt x="143810" y="1843467"/>
                </a:lnTo>
                <a:lnTo>
                  <a:pt x="182625" y="1864988"/>
                </a:lnTo>
                <a:lnTo>
                  <a:pt x="224543" y="1880964"/>
                </a:lnTo>
                <a:lnTo>
                  <a:pt x="269075" y="1890908"/>
                </a:lnTo>
                <a:lnTo>
                  <a:pt x="315734" y="1894331"/>
                </a:lnTo>
                <a:lnTo>
                  <a:pt x="7101585" y="1894331"/>
                </a:lnTo>
                <a:lnTo>
                  <a:pt x="7148241" y="1890908"/>
                </a:lnTo>
                <a:lnTo>
                  <a:pt x="7192771" y="1880964"/>
                </a:lnTo>
                <a:lnTo>
                  <a:pt x="7234687" y="1864988"/>
                </a:lnTo>
                <a:lnTo>
                  <a:pt x="7273501" y="1843467"/>
                </a:lnTo>
                <a:lnTo>
                  <a:pt x="7308723" y="1816891"/>
                </a:lnTo>
                <a:lnTo>
                  <a:pt x="7339867" y="1785747"/>
                </a:lnTo>
                <a:lnTo>
                  <a:pt x="7366443" y="1750525"/>
                </a:lnTo>
                <a:lnTo>
                  <a:pt x="7387964" y="1711711"/>
                </a:lnTo>
                <a:lnTo>
                  <a:pt x="7403940" y="1669795"/>
                </a:lnTo>
                <a:lnTo>
                  <a:pt x="7413884" y="1625265"/>
                </a:lnTo>
                <a:lnTo>
                  <a:pt x="7417308" y="1578609"/>
                </a:lnTo>
                <a:lnTo>
                  <a:pt x="7417308" y="315721"/>
                </a:lnTo>
                <a:lnTo>
                  <a:pt x="7413884" y="269066"/>
                </a:lnTo>
                <a:lnTo>
                  <a:pt x="7403940" y="224536"/>
                </a:lnTo>
                <a:lnTo>
                  <a:pt x="7387964" y="182620"/>
                </a:lnTo>
                <a:lnTo>
                  <a:pt x="7366443" y="143806"/>
                </a:lnTo>
                <a:lnTo>
                  <a:pt x="7339867" y="108584"/>
                </a:lnTo>
                <a:lnTo>
                  <a:pt x="7308723" y="77440"/>
                </a:lnTo>
                <a:lnTo>
                  <a:pt x="7273501" y="50864"/>
                </a:lnTo>
                <a:lnTo>
                  <a:pt x="7234687" y="29343"/>
                </a:lnTo>
                <a:lnTo>
                  <a:pt x="7192771" y="13367"/>
                </a:lnTo>
                <a:lnTo>
                  <a:pt x="7148241" y="3423"/>
                </a:lnTo>
                <a:lnTo>
                  <a:pt x="710158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89" name="Google Shape;689;p39"/>
          <p:cNvSpPr/>
          <p:nvPr/>
        </p:nvSpPr>
        <p:spPr>
          <a:xfrm>
            <a:off x="3191255" y="1939545"/>
            <a:ext cx="9889912" cy="2526452"/>
          </a:xfrm>
          <a:custGeom>
            <a:avLst/>
            <a:gdLst/>
            <a:ahLst/>
            <a:cxnLst/>
            <a:rect l="l" t="t" r="r" b="b"/>
            <a:pathLst>
              <a:path w="7417434" h="1894839" extrusionOk="0">
                <a:moveTo>
                  <a:pt x="0" y="315721"/>
                </a:moveTo>
                <a:lnTo>
                  <a:pt x="3423" y="269066"/>
                </a:lnTo>
                <a:lnTo>
                  <a:pt x="13367" y="224536"/>
                </a:lnTo>
                <a:lnTo>
                  <a:pt x="29343" y="182620"/>
                </a:lnTo>
                <a:lnTo>
                  <a:pt x="50864" y="143806"/>
                </a:lnTo>
                <a:lnTo>
                  <a:pt x="77441" y="108584"/>
                </a:lnTo>
                <a:lnTo>
                  <a:pt x="108586" y="77440"/>
                </a:lnTo>
                <a:lnTo>
                  <a:pt x="143810" y="50864"/>
                </a:lnTo>
                <a:lnTo>
                  <a:pt x="182625" y="29343"/>
                </a:lnTo>
                <a:lnTo>
                  <a:pt x="224543" y="13367"/>
                </a:lnTo>
                <a:lnTo>
                  <a:pt x="269075" y="3423"/>
                </a:lnTo>
                <a:lnTo>
                  <a:pt x="315734" y="0"/>
                </a:lnTo>
                <a:lnTo>
                  <a:pt x="7101585" y="0"/>
                </a:lnTo>
                <a:lnTo>
                  <a:pt x="7148241" y="3423"/>
                </a:lnTo>
                <a:lnTo>
                  <a:pt x="7192771" y="13367"/>
                </a:lnTo>
                <a:lnTo>
                  <a:pt x="7234687" y="29343"/>
                </a:lnTo>
                <a:lnTo>
                  <a:pt x="7273501" y="50864"/>
                </a:lnTo>
                <a:lnTo>
                  <a:pt x="7308723" y="77440"/>
                </a:lnTo>
                <a:lnTo>
                  <a:pt x="7339867" y="108584"/>
                </a:lnTo>
                <a:lnTo>
                  <a:pt x="7366443" y="143806"/>
                </a:lnTo>
                <a:lnTo>
                  <a:pt x="7387964" y="182620"/>
                </a:lnTo>
                <a:lnTo>
                  <a:pt x="7403940" y="224536"/>
                </a:lnTo>
                <a:lnTo>
                  <a:pt x="7413884" y="269066"/>
                </a:lnTo>
                <a:lnTo>
                  <a:pt x="7417308" y="315721"/>
                </a:lnTo>
                <a:lnTo>
                  <a:pt x="7417308" y="1578609"/>
                </a:lnTo>
                <a:lnTo>
                  <a:pt x="7413884" y="1625265"/>
                </a:lnTo>
                <a:lnTo>
                  <a:pt x="7403940" y="1669795"/>
                </a:lnTo>
                <a:lnTo>
                  <a:pt x="7387964" y="1711711"/>
                </a:lnTo>
                <a:lnTo>
                  <a:pt x="7366443" y="1750525"/>
                </a:lnTo>
                <a:lnTo>
                  <a:pt x="7339867" y="1785747"/>
                </a:lnTo>
                <a:lnTo>
                  <a:pt x="7308723" y="1816891"/>
                </a:lnTo>
                <a:lnTo>
                  <a:pt x="7273501" y="1843467"/>
                </a:lnTo>
                <a:lnTo>
                  <a:pt x="7234687" y="1864988"/>
                </a:lnTo>
                <a:lnTo>
                  <a:pt x="7192771" y="1880964"/>
                </a:lnTo>
                <a:lnTo>
                  <a:pt x="7148241" y="1890908"/>
                </a:lnTo>
                <a:lnTo>
                  <a:pt x="7101585" y="1894331"/>
                </a:lnTo>
                <a:lnTo>
                  <a:pt x="315734" y="1894331"/>
                </a:lnTo>
                <a:lnTo>
                  <a:pt x="269075" y="1890908"/>
                </a:lnTo>
                <a:lnTo>
                  <a:pt x="224543" y="1880964"/>
                </a:lnTo>
                <a:lnTo>
                  <a:pt x="182625" y="1864988"/>
                </a:lnTo>
                <a:lnTo>
                  <a:pt x="143810" y="1843467"/>
                </a:lnTo>
                <a:lnTo>
                  <a:pt x="108586" y="1816891"/>
                </a:lnTo>
                <a:lnTo>
                  <a:pt x="77441" y="1785747"/>
                </a:lnTo>
                <a:lnTo>
                  <a:pt x="50864" y="1750525"/>
                </a:lnTo>
                <a:lnTo>
                  <a:pt x="29343" y="1711711"/>
                </a:lnTo>
                <a:lnTo>
                  <a:pt x="13367" y="1669795"/>
                </a:lnTo>
                <a:lnTo>
                  <a:pt x="3423" y="1625265"/>
                </a:lnTo>
                <a:lnTo>
                  <a:pt x="0" y="1578609"/>
                </a:lnTo>
                <a:lnTo>
                  <a:pt x="0" y="315721"/>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0" name="Google Shape;690;p39"/>
          <p:cNvSpPr txBox="1"/>
          <p:nvPr/>
        </p:nvSpPr>
        <p:spPr>
          <a:xfrm>
            <a:off x="3586616" y="2007440"/>
            <a:ext cx="8939953" cy="2188612"/>
          </a:xfrm>
          <a:prstGeom prst="rect">
            <a:avLst/>
          </a:prstGeom>
          <a:noFill/>
          <a:ln>
            <a:noFill/>
          </a:ln>
        </p:spPr>
        <p:txBody>
          <a:bodyPr spcFirstLastPara="1" wrap="square" lIns="0" tIns="109200" rIns="0" bIns="0" anchor="t" anchorCtr="0">
            <a:spAutoFit/>
          </a:bodyPr>
          <a:lstStyle/>
          <a:p>
            <a:pPr marL="16933" marR="0" lvl="0" indent="0" algn="l" rtl="0">
              <a:spcBef>
                <a:spcPts val="0"/>
              </a:spcBef>
              <a:spcAft>
                <a:spcPts val="0"/>
              </a:spcAft>
              <a:buNone/>
            </a:pPr>
            <a:r>
              <a:rPr lang="en-US" sz="2267" b="1">
                <a:solidFill>
                  <a:schemeClr val="dk1"/>
                </a:solidFill>
                <a:latin typeface="Calibri"/>
                <a:ea typeface="Calibri"/>
                <a:cs typeface="Calibri"/>
                <a:sym typeface="Calibri"/>
              </a:rPr>
              <a:t>İlgililik (30 puan)</a:t>
            </a:r>
            <a:endParaRPr sz="2267">
              <a:solidFill>
                <a:schemeClr val="dk1"/>
              </a:solidFill>
              <a:latin typeface="Calibri"/>
              <a:ea typeface="Calibri"/>
              <a:cs typeface="Calibri"/>
              <a:sym typeface="Calibri"/>
            </a:endParaRPr>
          </a:p>
          <a:p>
            <a:pPr marL="16933" marR="0" lvl="0" indent="-143954" algn="l" rtl="0">
              <a:spcBef>
                <a:spcPts val="740"/>
              </a:spcBef>
              <a:spcAft>
                <a:spcPts val="0"/>
              </a:spcAft>
              <a:buClr>
                <a:schemeClr val="dk1"/>
              </a:buClr>
              <a:buSzPts val="2267"/>
              <a:buFont typeface="Calibri"/>
              <a:buChar char="-"/>
            </a:pPr>
            <a:r>
              <a:rPr lang="en-US" sz="2267">
                <a:solidFill>
                  <a:schemeClr val="dk1"/>
                </a:solidFill>
                <a:latin typeface="Calibri"/>
                <a:ea typeface="Calibri"/>
                <a:cs typeface="Calibri"/>
                <a:sym typeface="Calibri"/>
              </a:rPr>
              <a:t>Programa yeni katılanların ve daha az deneyimli kuruluşların desteklenmesi</a:t>
            </a:r>
            <a:endParaRPr sz="2267">
              <a:solidFill>
                <a:schemeClr val="dk1"/>
              </a:solidFill>
              <a:latin typeface="Calibri"/>
              <a:ea typeface="Calibri"/>
              <a:cs typeface="Calibri"/>
              <a:sym typeface="Calibri"/>
            </a:endParaRPr>
          </a:p>
          <a:p>
            <a:pPr marL="16933" marR="0" lvl="0" indent="-143954" algn="l" rtl="0">
              <a:spcBef>
                <a:spcPts val="740"/>
              </a:spcBef>
              <a:spcAft>
                <a:spcPts val="0"/>
              </a:spcAft>
              <a:buClr>
                <a:schemeClr val="dk1"/>
              </a:buClr>
              <a:buSzPts val="2267"/>
              <a:buFont typeface="Calibri"/>
              <a:buChar char="-"/>
            </a:pPr>
            <a:r>
              <a:rPr lang="en-US" sz="2267">
                <a:solidFill>
                  <a:schemeClr val="dk1"/>
                </a:solidFill>
                <a:latin typeface="Calibri"/>
                <a:ea typeface="Calibri"/>
                <a:cs typeface="Calibri"/>
                <a:sym typeface="Calibri"/>
              </a:rPr>
              <a:t>uzun dönemli öğrenci hareketliliğini desteklenmesi</a:t>
            </a:r>
            <a:endParaRPr sz="2267">
              <a:solidFill>
                <a:schemeClr val="dk1"/>
              </a:solidFill>
              <a:latin typeface="Calibri"/>
              <a:ea typeface="Calibri"/>
              <a:cs typeface="Calibri"/>
              <a:sym typeface="Calibri"/>
            </a:endParaRPr>
          </a:p>
          <a:p>
            <a:pPr marL="16933" marR="3997859" lvl="0" indent="-143954" algn="l" rtl="0">
              <a:lnSpc>
                <a:spcPct val="127099"/>
              </a:lnSpc>
              <a:spcBef>
                <a:spcPts val="0"/>
              </a:spcBef>
              <a:spcAft>
                <a:spcPts val="0"/>
              </a:spcAft>
              <a:buClr>
                <a:schemeClr val="dk1"/>
              </a:buClr>
              <a:buSzPts val="2267"/>
              <a:buFont typeface="Calibri"/>
              <a:buChar char="-"/>
            </a:pPr>
            <a:r>
              <a:rPr lang="en-US" sz="2267">
                <a:solidFill>
                  <a:schemeClr val="dk1"/>
                </a:solidFill>
                <a:latin typeface="Calibri"/>
                <a:ea typeface="Calibri"/>
                <a:cs typeface="Calibri"/>
                <a:sym typeface="Calibri"/>
              </a:rPr>
              <a:t>imkanı kısıtlı katılımcıların desteklenmesi  öncelikli değerlendirilir.</a:t>
            </a:r>
            <a:endParaRPr sz="2267">
              <a:solidFill>
                <a:schemeClr val="dk1"/>
              </a:solidFill>
              <a:latin typeface="Calibri"/>
              <a:ea typeface="Calibri"/>
              <a:cs typeface="Calibri"/>
              <a:sym typeface="Calibri"/>
            </a:endParaRPr>
          </a:p>
        </p:txBody>
      </p:sp>
      <p:sp>
        <p:nvSpPr>
          <p:cNvPr id="691" name="Google Shape;691;p39"/>
          <p:cNvSpPr/>
          <p:nvPr/>
        </p:nvSpPr>
        <p:spPr>
          <a:xfrm>
            <a:off x="2642616" y="5528055"/>
            <a:ext cx="10972800" cy="571500"/>
          </a:xfrm>
          <a:custGeom>
            <a:avLst/>
            <a:gdLst/>
            <a:ahLst/>
            <a:cxnLst/>
            <a:rect l="l" t="t" r="r" b="b"/>
            <a:pathLst>
              <a:path w="8229600" h="428625" extrusionOk="0">
                <a:moveTo>
                  <a:pt x="0" y="428243"/>
                </a:moveTo>
                <a:lnTo>
                  <a:pt x="8229600" y="428243"/>
                </a:lnTo>
                <a:lnTo>
                  <a:pt x="8229600" y="0"/>
                </a:lnTo>
                <a:lnTo>
                  <a:pt x="0" y="0"/>
                </a:lnTo>
                <a:lnTo>
                  <a:pt x="0" y="428243"/>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2" name="Google Shape;692;p39"/>
          <p:cNvSpPr/>
          <p:nvPr/>
        </p:nvSpPr>
        <p:spPr>
          <a:xfrm>
            <a:off x="2642616" y="5528055"/>
            <a:ext cx="10972800" cy="571500"/>
          </a:xfrm>
          <a:custGeom>
            <a:avLst/>
            <a:gdLst/>
            <a:ahLst/>
            <a:cxnLst/>
            <a:rect l="l" t="t" r="r" b="b"/>
            <a:pathLst>
              <a:path w="8229600" h="428625" extrusionOk="0">
                <a:moveTo>
                  <a:pt x="0" y="428243"/>
                </a:moveTo>
                <a:lnTo>
                  <a:pt x="8229600" y="428243"/>
                </a:lnTo>
                <a:lnTo>
                  <a:pt x="8229600" y="0"/>
                </a:lnTo>
                <a:lnTo>
                  <a:pt x="0" y="0"/>
                </a:lnTo>
                <a:lnTo>
                  <a:pt x="0" y="428243"/>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3" name="Google Shape;693;p39"/>
          <p:cNvSpPr/>
          <p:nvPr/>
        </p:nvSpPr>
        <p:spPr>
          <a:xfrm>
            <a:off x="3272537" y="4877815"/>
            <a:ext cx="9654540" cy="1038860"/>
          </a:xfrm>
          <a:custGeom>
            <a:avLst/>
            <a:gdLst/>
            <a:ahLst/>
            <a:cxnLst/>
            <a:rect l="l" t="t" r="r" b="b"/>
            <a:pathLst>
              <a:path w="7240905" h="779145" extrusionOk="0">
                <a:moveTo>
                  <a:pt x="7110730" y="0"/>
                </a:moveTo>
                <a:lnTo>
                  <a:pt x="129793" y="0"/>
                </a:lnTo>
                <a:lnTo>
                  <a:pt x="79274" y="10207"/>
                </a:lnTo>
                <a:lnTo>
                  <a:pt x="38017" y="38036"/>
                </a:lnTo>
                <a:lnTo>
                  <a:pt x="10200" y="79295"/>
                </a:lnTo>
                <a:lnTo>
                  <a:pt x="0" y="129793"/>
                </a:lnTo>
                <a:lnTo>
                  <a:pt x="0" y="648969"/>
                </a:lnTo>
                <a:lnTo>
                  <a:pt x="10200" y="699468"/>
                </a:lnTo>
                <a:lnTo>
                  <a:pt x="38017" y="740727"/>
                </a:lnTo>
                <a:lnTo>
                  <a:pt x="79274" y="768556"/>
                </a:lnTo>
                <a:lnTo>
                  <a:pt x="129793" y="778763"/>
                </a:lnTo>
                <a:lnTo>
                  <a:pt x="7110730" y="778763"/>
                </a:lnTo>
                <a:lnTo>
                  <a:pt x="7161228" y="768556"/>
                </a:lnTo>
                <a:lnTo>
                  <a:pt x="7202487" y="740727"/>
                </a:lnTo>
                <a:lnTo>
                  <a:pt x="7230316" y="699468"/>
                </a:lnTo>
                <a:lnTo>
                  <a:pt x="7240524" y="648969"/>
                </a:lnTo>
                <a:lnTo>
                  <a:pt x="7240524" y="129793"/>
                </a:lnTo>
                <a:lnTo>
                  <a:pt x="7230316" y="79295"/>
                </a:lnTo>
                <a:lnTo>
                  <a:pt x="7202487" y="38036"/>
                </a:lnTo>
                <a:lnTo>
                  <a:pt x="7161228" y="10207"/>
                </a:lnTo>
                <a:lnTo>
                  <a:pt x="711073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4" name="Google Shape;694;p39"/>
          <p:cNvSpPr/>
          <p:nvPr/>
        </p:nvSpPr>
        <p:spPr>
          <a:xfrm>
            <a:off x="3272537" y="4877815"/>
            <a:ext cx="9654540" cy="1038860"/>
          </a:xfrm>
          <a:custGeom>
            <a:avLst/>
            <a:gdLst/>
            <a:ahLst/>
            <a:cxnLst/>
            <a:rect l="l" t="t" r="r" b="b"/>
            <a:pathLst>
              <a:path w="7240905" h="779145" extrusionOk="0">
                <a:moveTo>
                  <a:pt x="0" y="129793"/>
                </a:moveTo>
                <a:lnTo>
                  <a:pt x="10200" y="79295"/>
                </a:lnTo>
                <a:lnTo>
                  <a:pt x="38017" y="38036"/>
                </a:lnTo>
                <a:lnTo>
                  <a:pt x="79274" y="10207"/>
                </a:lnTo>
                <a:lnTo>
                  <a:pt x="129793" y="0"/>
                </a:lnTo>
                <a:lnTo>
                  <a:pt x="7110730" y="0"/>
                </a:lnTo>
                <a:lnTo>
                  <a:pt x="7161228" y="10207"/>
                </a:lnTo>
                <a:lnTo>
                  <a:pt x="7202487" y="38036"/>
                </a:lnTo>
                <a:lnTo>
                  <a:pt x="7230316" y="79295"/>
                </a:lnTo>
                <a:lnTo>
                  <a:pt x="7240524" y="129793"/>
                </a:lnTo>
                <a:lnTo>
                  <a:pt x="7240524" y="648969"/>
                </a:lnTo>
                <a:lnTo>
                  <a:pt x="7230316" y="699468"/>
                </a:lnTo>
                <a:lnTo>
                  <a:pt x="7202487" y="740727"/>
                </a:lnTo>
                <a:lnTo>
                  <a:pt x="7161228" y="768556"/>
                </a:lnTo>
                <a:lnTo>
                  <a:pt x="7110730" y="778763"/>
                </a:lnTo>
                <a:lnTo>
                  <a:pt x="129793" y="778763"/>
                </a:lnTo>
                <a:lnTo>
                  <a:pt x="79274" y="768556"/>
                </a:lnTo>
                <a:lnTo>
                  <a:pt x="38017" y="740727"/>
                </a:lnTo>
                <a:lnTo>
                  <a:pt x="10200" y="699468"/>
                </a:lnTo>
                <a:lnTo>
                  <a:pt x="0" y="648969"/>
                </a:lnTo>
                <a:lnTo>
                  <a:pt x="0" y="129793"/>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5" name="Google Shape;695;p39"/>
          <p:cNvSpPr/>
          <p:nvPr/>
        </p:nvSpPr>
        <p:spPr>
          <a:xfrm>
            <a:off x="2642616" y="6556247"/>
            <a:ext cx="10972800" cy="571500"/>
          </a:xfrm>
          <a:custGeom>
            <a:avLst/>
            <a:gdLst/>
            <a:ahLst/>
            <a:cxnLst/>
            <a:rect l="l" t="t" r="r" b="b"/>
            <a:pathLst>
              <a:path w="8229600" h="428625" extrusionOk="0">
                <a:moveTo>
                  <a:pt x="0" y="428244"/>
                </a:moveTo>
                <a:lnTo>
                  <a:pt x="8229600" y="428244"/>
                </a:lnTo>
                <a:lnTo>
                  <a:pt x="8229600" y="0"/>
                </a:lnTo>
                <a:lnTo>
                  <a:pt x="0" y="0"/>
                </a:lnTo>
                <a:lnTo>
                  <a:pt x="0" y="428244"/>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6" name="Google Shape;696;p39"/>
          <p:cNvSpPr/>
          <p:nvPr/>
        </p:nvSpPr>
        <p:spPr>
          <a:xfrm>
            <a:off x="2642616" y="6556247"/>
            <a:ext cx="10972800" cy="571500"/>
          </a:xfrm>
          <a:custGeom>
            <a:avLst/>
            <a:gdLst/>
            <a:ahLst/>
            <a:cxnLst/>
            <a:rect l="l" t="t" r="r" b="b"/>
            <a:pathLst>
              <a:path w="8229600" h="428625" extrusionOk="0">
                <a:moveTo>
                  <a:pt x="0" y="428244"/>
                </a:moveTo>
                <a:lnTo>
                  <a:pt x="8229600" y="428244"/>
                </a:lnTo>
                <a:lnTo>
                  <a:pt x="8229600" y="0"/>
                </a:lnTo>
                <a:lnTo>
                  <a:pt x="0" y="0"/>
                </a:lnTo>
                <a:lnTo>
                  <a:pt x="0" y="428244"/>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7" name="Google Shape;697;p39"/>
          <p:cNvSpPr/>
          <p:nvPr/>
        </p:nvSpPr>
        <p:spPr>
          <a:xfrm>
            <a:off x="3292855" y="6220968"/>
            <a:ext cx="9692640" cy="670560"/>
          </a:xfrm>
          <a:custGeom>
            <a:avLst/>
            <a:gdLst/>
            <a:ahLst/>
            <a:cxnLst/>
            <a:rect l="l" t="t" r="r" b="b"/>
            <a:pathLst>
              <a:path w="7269480" h="502920" extrusionOk="0">
                <a:moveTo>
                  <a:pt x="7185659" y="0"/>
                </a:moveTo>
                <a:lnTo>
                  <a:pt x="83820" y="0"/>
                </a:lnTo>
                <a:lnTo>
                  <a:pt x="51193" y="6596"/>
                </a:lnTo>
                <a:lnTo>
                  <a:pt x="24550" y="24574"/>
                </a:lnTo>
                <a:lnTo>
                  <a:pt x="6587" y="51220"/>
                </a:lnTo>
                <a:lnTo>
                  <a:pt x="0" y="83819"/>
                </a:lnTo>
                <a:lnTo>
                  <a:pt x="0" y="419100"/>
                </a:lnTo>
                <a:lnTo>
                  <a:pt x="6587" y="451699"/>
                </a:lnTo>
                <a:lnTo>
                  <a:pt x="24550" y="478345"/>
                </a:lnTo>
                <a:lnTo>
                  <a:pt x="51193" y="496323"/>
                </a:lnTo>
                <a:lnTo>
                  <a:pt x="83820" y="502919"/>
                </a:lnTo>
                <a:lnTo>
                  <a:pt x="7185659" y="502919"/>
                </a:lnTo>
                <a:lnTo>
                  <a:pt x="7218259" y="496323"/>
                </a:lnTo>
                <a:lnTo>
                  <a:pt x="7244905" y="478345"/>
                </a:lnTo>
                <a:lnTo>
                  <a:pt x="7262883" y="451699"/>
                </a:lnTo>
                <a:lnTo>
                  <a:pt x="7269480" y="419100"/>
                </a:lnTo>
                <a:lnTo>
                  <a:pt x="7269480" y="83819"/>
                </a:lnTo>
                <a:lnTo>
                  <a:pt x="7262883" y="51220"/>
                </a:lnTo>
                <a:lnTo>
                  <a:pt x="7244905" y="24574"/>
                </a:lnTo>
                <a:lnTo>
                  <a:pt x="7218259" y="6596"/>
                </a:lnTo>
                <a:lnTo>
                  <a:pt x="718565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8" name="Google Shape;698;p39"/>
          <p:cNvSpPr/>
          <p:nvPr/>
        </p:nvSpPr>
        <p:spPr>
          <a:xfrm>
            <a:off x="3292855" y="6220968"/>
            <a:ext cx="9692640" cy="670560"/>
          </a:xfrm>
          <a:custGeom>
            <a:avLst/>
            <a:gdLst/>
            <a:ahLst/>
            <a:cxnLst/>
            <a:rect l="l" t="t" r="r" b="b"/>
            <a:pathLst>
              <a:path w="7269480" h="502920" extrusionOk="0">
                <a:moveTo>
                  <a:pt x="0" y="83819"/>
                </a:moveTo>
                <a:lnTo>
                  <a:pt x="6587" y="51220"/>
                </a:lnTo>
                <a:lnTo>
                  <a:pt x="24550" y="24574"/>
                </a:lnTo>
                <a:lnTo>
                  <a:pt x="51193" y="6596"/>
                </a:lnTo>
                <a:lnTo>
                  <a:pt x="83820" y="0"/>
                </a:lnTo>
                <a:lnTo>
                  <a:pt x="7185659" y="0"/>
                </a:lnTo>
                <a:lnTo>
                  <a:pt x="7218259" y="6596"/>
                </a:lnTo>
                <a:lnTo>
                  <a:pt x="7244905" y="24574"/>
                </a:lnTo>
                <a:lnTo>
                  <a:pt x="7262883" y="51220"/>
                </a:lnTo>
                <a:lnTo>
                  <a:pt x="7269480" y="83819"/>
                </a:lnTo>
                <a:lnTo>
                  <a:pt x="7269480" y="419100"/>
                </a:lnTo>
                <a:lnTo>
                  <a:pt x="7262883" y="451699"/>
                </a:lnTo>
                <a:lnTo>
                  <a:pt x="7244905" y="478345"/>
                </a:lnTo>
                <a:lnTo>
                  <a:pt x="7218259" y="496323"/>
                </a:lnTo>
                <a:lnTo>
                  <a:pt x="7185659" y="502919"/>
                </a:lnTo>
                <a:lnTo>
                  <a:pt x="83820" y="502919"/>
                </a:lnTo>
                <a:lnTo>
                  <a:pt x="51193" y="496323"/>
                </a:lnTo>
                <a:lnTo>
                  <a:pt x="24550" y="478345"/>
                </a:lnTo>
                <a:lnTo>
                  <a:pt x="6587" y="451699"/>
                </a:lnTo>
                <a:lnTo>
                  <a:pt x="0" y="419100"/>
                </a:lnTo>
                <a:lnTo>
                  <a:pt x="0" y="83819"/>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699" name="Google Shape;699;p39"/>
          <p:cNvSpPr txBox="1"/>
          <p:nvPr/>
        </p:nvSpPr>
        <p:spPr>
          <a:xfrm>
            <a:off x="3595556" y="5173979"/>
            <a:ext cx="4995333" cy="1566497"/>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267">
                <a:solidFill>
                  <a:schemeClr val="dk1"/>
                </a:solidFill>
                <a:latin typeface="Calibri"/>
                <a:ea typeface="Calibri"/>
                <a:cs typeface="Calibri"/>
                <a:sym typeface="Calibri"/>
              </a:rPr>
              <a:t>Proje Tasarımının Kalitesi (40 puan)</a:t>
            </a:r>
            <a:endParaRPr sz="22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67">
              <a:solidFill>
                <a:schemeClr val="dk1"/>
              </a:solidFill>
              <a:latin typeface="Times New Roman"/>
              <a:ea typeface="Times New Roman"/>
              <a:cs typeface="Times New Roman"/>
              <a:sym typeface="Times New Roman"/>
            </a:endParaRPr>
          </a:p>
          <a:p>
            <a:pPr marL="0" marR="0" lvl="0" indent="0" algn="l" rtl="0">
              <a:spcBef>
                <a:spcPts val="47"/>
              </a:spcBef>
              <a:spcAft>
                <a:spcPts val="0"/>
              </a:spcAft>
              <a:buNone/>
            </a:pPr>
            <a:endParaRPr sz="3266">
              <a:solidFill>
                <a:schemeClr val="dk1"/>
              </a:solidFill>
              <a:latin typeface="Times New Roman"/>
              <a:ea typeface="Times New Roman"/>
              <a:cs typeface="Times New Roman"/>
              <a:sym typeface="Times New Roman"/>
            </a:endParaRPr>
          </a:p>
          <a:p>
            <a:pPr marL="18626" marR="0" lvl="0" indent="0" algn="l" rtl="0">
              <a:spcBef>
                <a:spcPts val="0"/>
              </a:spcBef>
              <a:spcAft>
                <a:spcPts val="0"/>
              </a:spcAft>
              <a:buNone/>
            </a:pPr>
            <a:r>
              <a:rPr lang="en-US" sz="2267">
                <a:solidFill>
                  <a:schemeClr val="dk1"/>
                </a:solidFill>
                <a:latin typeface="Calibri"/>
                <a:ea typeface="Calibri"/>
                <a:cs typeface="Calibri"/>
                <a:sym typeface="Calibri"/>
              </a:rPr>
              <a:t>Etki ve Yaygınlaştırmanın Kalitesi (30 Puan)</a:t>
            </a:r>
            <a:endParaRPr sz="2267">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0"/>
          <p:cNvSpPr txBox="1">
            <a:spLocks noGrp="1"/>
          </p:cNvSpPr>
          <p:nvPr>
            <p:ph type="title"/>
          </p:nvPr>
        </p:nvSpPr>
        <p:spPr>
          <a:xfrm>
            <a:off x="6197600" y="519411"/>
            <a:ext cx="559985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Erasmus Kalite Standartları</a:t>
            </a:r>
            <a:endParaRPr sz="3600">
              <a:latin typeface="Arial"/>
              <a:ea typeface="Arial"/>
              <a:cs typeface="Arial"/>
              <a:sym typeface="Arial"/>
            </a:endParaRPr>
          </a:p>
        </p:txBody>
      </p:sp>
      <p:sp>
        <p:nvSpPr>
          <p:cNvPr id="705" name="Google Shape;705;p40"/>
          <p:cNvSpPr txBox="1"/>
          <p:nvPr/>
        </p:nvSpPr>
        <p:spPr>
          <a:xfrm>
            <a:off x="2438401" y="2235201"/>
            <a:ext cx="10765367" cy="5959687"/>
          </a:xfrm>
          <a:prstGeom prst="rect">
            <a:avLst/>
          </a:prstGeom>
          <a:noFill/>
          <a:ln>
            <a:noFill/>
          </a:ln>
        </p:spPr>
        <p:txBody>
          <a:bodyPr spcFirstLastPara="1" wrap="square" lIns="0" tIns="16925" rIns="0" bIns="0" anchor="t" anchorCtr="0">
            <a:spAutoFit/>
          </a:bodyPr>
          <a:lstStyle/>
          <a:p>
            <a:pPr marL="474121" marR="9313" lvl="0" indent="-457189" algn="just" rtl="0">
              <a:lnSpc>
                <a:spcPct val="150100"/>
              </a:lnSpc>
              <a:spcBef>
                <a:spcPts val="0"/>
              </a:spcBef>
              <a:spcAft>
                <a:spcPts val="0"/>
              </a:spcAft>
              <a:buClr>
                <a:schemeClr val="dk1"/>
              </a:buClr>
              <a:buSzPts val="3533"/>
              <a:buFont typeface="Arial"/>
              <a:buChar char="•"/>
            </a:pPr>
            <a:r>
              <a:rPr lang="en-US" sz="2933">
                <a:solidFill>
                  <a:schemeClr val="dk1"/>
                </a:solidFill>
                <a:latin typeface="Calibri"/>
                <a:ea typeface="Calibri"/>
                <a:cs typeface="Calibri"/>
                <a:sym typeface="Calibri"/>
              </a:rPr>
              <a:t>Hareketlilik faaliyetlerini yürütecek tüm kuruluşlar Erasmus Kalite  Standartları olarak adlandırılan bir dizi kalite unsuruna uymak  zorundadır.</a:t>
            </a:r>
            <a:endParaRPr sz="2933">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933"/>
              <a:buFont typeface="Arial"/>
              <a:buNone/>
            </a:pPr>
            <a:endParaRPr sz="2933">
              <a:solidFill>
                <a:schemeClr val="dk1"/>
              </a:solidFill>
              <a:latin typeface="Times New Roman"/>
              <a:ea typeface="Times New Roman"/>
              <a:cs typeface="Times New Roman"/>
              <a:sym typeface="Times New Roman"/>
            </a:endParaRPr>
          </a:p>
          <a:p>
            <a:pPr marL="0" marR="0" lvl="0" indent="0" algn="l" rtl="0">
              <a:spcBef>
                <a:spcPts val="20"/>
              </a:spcBef>
              <a:spcAft>
                <a:spcPts val="0"/>
              </a:spcAft>
              <a:buClr>
                <a:schemeClr val="dk1"/>
              </a:buClr>
              <a:buSzPts val="2867"/>
              <a:buFont typeface="Arial"/>
              <a:buNone/>
            </a:pPr>
            <a:endParaRPr sz="2867">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3533"/>
              <a:buFont typeface="Arial"/>
              <a:buChar char="•"/>
            </a:pPr>
            <a:r>
              <a:rPr lang="en-US" sz="2933">
                <a:solidFill>
                  <a:schemeClr val="dk1"/>
                </a:solidFill>
                <a:latin typeface="Calibri"/>
                <a:ea typeface="Calibri"/>
                <a:cs typeface="Calibri"/>
                <a:sym typeface="Calibri"/>
              </a:rPr>
              <a:t>Bu standartlar,</a:t>
            </a:r>
            <a:endParaRPr sz="2933">
              <a:solidFill>
                <a:schemeClr val="dk1"/>
              </a:solidFill>
              <a:latin typeface="Calibri"/>
              <a:ea typeface="Calibri"/>
              <a:cs typeface="Calibri"/>
              <a:sym typeface="Calibri"/>
            </a:endParaRPr>
          </a:p>
          <a:p>
            <a:pPr marL="1008355" marR="0" lvl="1" indent="-381837" algn="l" rtl="0">
              <a:spcBef>
                <a:spcPts val="1192"/>
              </a:spcBef>
              <a:spcAft>
                <a:spcPts val="0"/>
              </a:spcAft>
              <a:buClr>
                <a:schemeClr val="dk1"/>
              </a:buClr>
              <a:buSzPts val="2667"/>
              <a:buFont typeface="Arial"/>
              <a:buChar char="–"/>
            </a:pPr>
            <a:r>
              <a:rPr lang="en-US" sz="2667" b="0" i="0" u="none" strike="noStrike" cap="none">
                <a:solidFill>
                  <a:schemeClr val="dk1"/>
                </a:solidFill>
                <a:latin typeface="Calibri"/>
                <a:ea typeface="Calibri"/>
                <a:cs typeface="Calibri"/>
                <a:sym typeface="Calibri"/>
              </a:rPr>
              <a:t>tüm katılımcılar için </a:t>
            </a:r>
            <a:r>
              <a:rPr lang="en-US" sz="2667" b="0" i="0" u="sng" strike="noStrike" cap="none">
                <a:solidFill>
                  <a:schemeClr val="dk1"/>
                </a:solidFill>
                <a:latin typeface="Calibri"/>
                <a:ea typeface="Calibri"/>
                <a:cs typeface="Calibri"/>
                <a:sym typeface="Calibri"/>
              </a:rPr>
              <a:t>iyi bir hareketlilik deneyimi ve kaliteli öğrenme</a:t>
            </a:r>
            <a:endParaRPr sz="2667" b="0" i="0" u="none" strike="noStrike" cap="none">
              <a:solidFill>
                <a:schemeClr val="dk1"/>
              </a:solidFill>
              <a:latin typeface="Calibri"/>
              <a:ea typeface="Calibri"/>
              <a:cs typeface="Calibri"/>
              <a:sym typeface="Calibri"/>
            </a:endParaRPr>
          </a:p>
          <a:p>
            <a:pPr marL="1008355" marR="0" lvl="0" indent="0" algn="l" rtl="0">
              <a:spcBef>
                <a:spcPts val="0"/>
              </a:spcBef>
              <a:spcAft>
                <a:spcPts val="0"/>
              </a:spcAft>
              <a:buNone/>
            </a:pPr>
            <a:r>
              <a:rPr lang="en-US" sz="2667" u="sng">
                <a:solidFill>
                  <a:schemeClr val="dk1"/>
                </a:solidFill>
                <a:latin typeface="Times New Roman"/>
                <a:ea typeface="Times New Roman"/>
                <a:cs typeface="Times New Roman"/>
                <a:sym typeface="Times New Roman"/>
              </a:rPr>
              <a:t> </a:t>
            </a:r>
            <a:r>
              <a:rPr lang="en-US" sz="2667" u="sng">
                <a:solidFill>
                  <a:schemeClr val="dk1"/>
                </a:solidFill>
                <a:latin typeface="Calibri"/>
                <a:ea typeface="Calibri"/>
                <a:cs typeface="Calibri"/>
                <a:sym typeface="Calibri"/>
              </a:rPr>
              <a:t>çıktıları sağlamak</a:t>
            </a:r>
            <a:endParaRPr sz="2667">
              <a:solidFill>
                <a:schemeClr val="dk1"/>
              </a:solidFill>
              <a:latin typeface="Calibri"/>
              <a:ea typeface="Calibri"/>
              <a:cs typeface="Calibri"/>
              <a:sym typeface="Calibri"/>
            </a:endParaRPr>
          </a:p>
          <a:p>
            <a:pPr marL="1008355" marR="0" lvl="1" indent="-381837" algn="l" rtl="0">
              <a:spcBef>
                <a:spcPts val="645"/>
              </a:spcBef>
              <a:spcAft>
                <a:spcPts val="0"/>
              </a:spcAft>
              <a:buClr>
                <a:schemeClr val="dk1"/>
              </a:buClr>
              <a:buSzPts val="2667"/>
              <a:buFont typeface="Arial"/>
              <a:buChar char="–"/>
            </a:pPr>
            <a:r>
              <a:rPr lang="en-US" sz="2667" b="0" i="0" u="none" strike="noStrike" cap="none">
                <a:solidFill>
                  <a:schemeClr val="dk1"/>
                </a:solidFill>
                <a:latin typeface="Calibri"/>
                <a:ea typeface="Calibri"/>
                <a:cs typeface="Calibri"/>
                <a:sym typeface="Calibri"/>
              </a:rPr>
              <a:t>hibe desteği sağlanan tüm kuruluşların </a:t>
            </a:r>
            <a:r>
              <a:rPr lang="en-US" sz="2667" b="0" i="0" u="sng" strike="noStrike" cap="none">
                <a:solidFill>
                  <a:schemeClr val="dk1"/>
                </a:solidFill>
                <a:latin typeface="Calibri"/>
                <a:ea typeface="Calibri"/>
                <a:cs typeface="Calibri"/>
                <a:sym typeface="Calibri"/>
              </a:rPr>
              <a:t>Program hedeflerine katkıda</a:t>
            </a:r>
            <a:endParaRPr sz="2667" b="0" i="0" u="none" strike="noStrike" cap="none">
              <a:solidFill>
                <a:schemeClr val="dk1"/>
              </a:solidFill>
              <a:latin typeface="Calibri"/>
              <a:ea typeface="Calibri"/>
              <a:cs typeface="Calibri"/>
              <a:sym typeface="Calibri"/>
            </a:endParaRPr>
          </a:p>
          <a:p>
            <a:pPr marL="1008355" marR="0" lvl="0" indent="0" algn="l" rtl="0">
              <a:spcBef>
                <a:spcPts val="0"/>
              </a:spcBef>
              <a:spcAft>
                <a:spcPts val="0"/>
              </a:spcAft>
              <a:buNone/>
            </a:pPr>
            <a:r>
              <a:rPr lang="en-US" sz="2667" u="sng">
                <a:solidFill>
                  <a:schemeClr val="dk1"/>
                </a:solidFill>
                <a:latin typeface="Times New Roman"/>
                <a:ea typeface="Times New Roman"/>
                <a:cs typeface="Times New Roman"/>
                <a:sym typeface="Times New Roman"/>
              </a:rPr>
              <a:t> </a:t>
            </a:r>
            <a:r>
              <a:rPr lang="en-US" sz="2667" u="sng">
                <a:solidFill>
                  <a:schemeClr val="dk1"/>
                </a:solidFill>
                <a:latin typeface="Calibri"/>
                <a:ea typeface="Calibri"/>
                <a:cs typeface="Calibri"/>
                <a:sym typeface="Calibri"/>
              </a:rPr>
              <a:t>bulunmalarını temin etmek</a:t>
            </a:r>
            <a:endParaRPr sz="2667">
              <a:solidFill>
                <a:schemeClr val="dk1"/>
              </a:solidFill>
              <a:latin typeface="Calibri"/>
              <a:ea typeface="Calibri"/>
              <a:cs typeface="Calibri"/>
              <a:sym typeface="Calibri"/>
            </a:endParaRPr>
          </a:p>
          <a:p>
            <a:pPr marL="626518" marR="0" lvl="0" indent="0" algn="l" rtl="0">
              <a:spcBef>
                <a:spcPts val="1907"/>
              </a:spcBef>
              <a:spcAft>
                <a:spcPts val="0"/>
              </a:spcAft>
              <a:buNone/>
            </a:pPr>
            <a:r>
              <a:rPr lang="en-US" sz="2933">
                <a:solidFill>
                  <a:schemeClr val="dk1"/>
                </a:solidFill>
                <a:latin typeface="Calibri"/>
                <a:ea typeface="Calibri"/>
                <a:cs typeface="Calibri"/>
                <a:sym typeface="Calibri"/>
              </a:rPr>
              <a:t>amaçlarına yöneliktir.</a:t>
            </a:r>
            <a:endParaRPr sz="2933">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709"/>
        <p:cNvGrpSpPr/>
        <p:nvPr/>
      </p:nvGrpSpPr>
      <p:grpSpPr>
        <a:xfrm>
          <a:off x="0" y="0"/>
          <a:ext cx="0" cy="0"/>
          <a:chOff x="0" y="0"/>
          <a:chExt cx="0" cy="0"/>
        </a:xfrm>
      </p:grpSpPr>
      <p:sp>
        <p:nvSpPr>
          <p:cNvPr id="710" name="Google Shape;710;p41"/>
          <p:cNvSpPr/>
          <p:nvPr/>
        </p:nvSpPr>
        <p:spPr>
          <a:xfrm>
            <a:off x="2032000" y="0"/>
            <a:ext cx="12192000" cy="9143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1" name="Google Shape;711;p41"/>
          <p:cNvSpPr/>
          <p:nvPr/>
        </p:nvSpPr>
        <p:spPr>
          <a:xfrm>
            <a:off x="2584703" y="1375748"/>
            <a:ext cx="10793984" cy="14215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2" name="Google Shape;712;p41"/>
          <p:cNvSpPr/>
          <p:nvPr/>
        </p:nvSpPr>
        <p:spPr>
          <a:xfrm>
            <a:off x="2642616" y="1423415"/>
            <a:ext cx="10668000" cy="0"/>
          </a:xfrm>
          <a:custGeom>
            <a:avLst/>
            <a:gdLst/>
            <a:ahLst/>
            <a:cxnLst/>
            <a:rect l="l" t="t" r="r" b="b"/>
            <a:pathLst>
              <a:path w="8001000" h="120000" extrusionOk="0">
                <a:moveTo>
                  <a:pt x="0" y="0"/>
                </a:moveTo>
                <a:lnTo>
                  <a:pt x="8001000" y="0"/>
                </a:lnTo>
              </a:path>
            </a:pathLst>
          </a:custGeom>
          <a:noFill/>
          <a:ln w="25900"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3" name="Google Shape;713;p41"/>
          <p:cNvSpPr txBox="1"/>
          <p:nvPr/>
        </p:nvSpPr>
        <p:spPr>
          <a:xfrm>
            <a:off x="2766907" y="1464327"/>
            <a:ext cx="3221567" cy="1585049"/>
          </a:xfrm>
          <a:prstGeom prst="rect">
            <a:avLst/>
          </a:prstGeom>
          <a:noFill/>
          <a:ln>
            <a:noFill/>
          </a:ln>
        </p:spPr>
        <p:txBody>
          <a:bodyPr spcFirstLastPara="1" wrap="square" lIns="0" tIns="96500" rIns="0" bIns="0" anchor="t" anchorCtr="0">
            <a:spAutoFit/>
          </a:bodyPr>
          <a:lstStyle/>
          <a:p>
            <a:pPr marL="16933" marR="6773" lvl="0" indent="0" algn="l" rtl="0">
              <a:lnSpc>
                <a:spcPct val="103937"/>
              </a:lnSpc>
              <a:spcBef>
                <a:spcPts val="0"/>
              </a:spcBef>
              <a:spcAft>
                <a:spcPts val="0"/>
              </a:spcAft>
              <a:buNone/>
            </a:pPr>
            <a:r>
              <a:rPr lang="en-US" sz="3733">
                <a:solidFill>
                  <a:srgbClr val="C00000"/>
                </a:solidFill>
                <a:latin typeface="Arial"/>
                <a:ea typeface="Arial"/>
                <a:cs typeface="Arial"/>
                <a:sym typeface="Arial"/>
              </a:rPr>
              <a:t>Erasmus Kalite  Standartları</a:t>
            </a:r>
            <a:endParaRPr sz="3733">
              <a:solidFill>
                <a:schemeClr val="dk1"/>
              </a:solidFill>
              <a:latin typeface="Arial"/>
              <a:ea typeface="Arial"/>
              <a:cs typeface="Arial"/>
              <a:sym typeface="Arial"/>
            </a:endParaRPr>
          </a:p>
          <a:p>
            <a:pPr marL="16933" marR="0" lvl="0" indent="0" algn="l" rtl="0">
              <a:lnSpc>
                <a:spcPct val="102330"/>
              </a:lnSpc>
              <a:spcBef>
                <a:spcPts val="0"/>
              </a:spcBef>
              <a:spcAft>
                <a:spcPts val="0"/>
              </a:spcAft>
              <a:buNone/>
            </a:pPr>
            <a:r>
              <a:rPr lang="en-US" sz="3733">
                <a:solidFill>
                  <a:srgbClr val="C00000"/>
                </a:solidFill>
                <a:latin typeface="Arial"/>
                <a:ea typeface="Arial"/>
                <a:cs typeface="Arial"/>
                <a:sym typeface="Arial"/>
              </a:rPr>
              <a:t>Ana Başlıkları</a:t>
            </a:r>
            <a:endParaRPr sz="3733">
              <a:solidFill>
                <a:schemeClr val="dk1"/>
              </a:solidFill>
              <a:latin typeface="Arial"/>
              <a:ea typeface="Arial"/>
              <a:cs typeface="Arial"/>
              <a:sym typeface="Arial"/>
            </a:endParaRPr>
          </a:p>
        </p:txBody>
      </p:sp>
      <p:sp>
        <p:nvSpPr>
          <p:cNvPr id="714" name="Google Shape;714;p41"/>
          <p:cNvSpPr txBox="1"/>
          <p:nvPr/>
        </p:nvSpPr>
        <p:spPr>
          <a:xfrm>
            <a:off x="6652429" y="1878923"/>
            <a:ext cx="2696633" cy="590697"/>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3733">
                <a:solidFill>
                  <a:schemeClr val="dk1"/>
                </a:solidFill>
                <a:latin typeface="Arial"/>
                <a:ea typeface="Arial"/>
                <a:cs typeface="Arial"/>
                <a:sym typeface="Arial"/>
              </a:rPr>
              <a:t>Temel İlkeler</a:t>
            </a:r>
            <a:endParaRPr sz="3733">
              <a:solidFill>
                <a:schemeClr val="dk1"/>
              </a:solidFill>
              <a:latin typeface="Arial"/>
              <a:ea typeface="Arial"/>
              <a:cs typeface="Arial"/>
              <a:sym typeface="Arial"/>
            </a:endParaRPr>
          </a:p>
        </p:txBody>
      </p:sp>
      <p:sp>
        <p:nvSpPr>
          <p:cNvPr id="715" name="Google Shape;715;p41"/>
          <p:cNvSpPr/>
          <p:nvPr/>
        </p:nvSpPr>
        <p:spPr>
          <a:xfrm>
            <a:off x="6142735" y="2905675"/>
            <a:ext cx="7235951" cy="142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6" name="Google Shape;716;p41"/>
          <p:cNvSpPr/>
          <p:nvPr/>
        </p:nvSpPr>
        <p:spPr>
          <a:xfrm>
            <a:off x="6200647" y="2953511"/>
            <a:ext cx="7110307" cy="0"/>
          </a:xfrm>
          <a:custGeom>
            <a:avLst/>
            <a:gdLst/>
            <a:ahLst/>
            <a:cxnLst/>
            <a:rect l="l" t="t" r="r" b="b"/>
            <a:pathLst>
              <a:path w="5332730" h="120000" extrusionOk="0">
                <a:moveTo>
                  <a:pt x="0" y="0"/>
                </a:moveTo>
                <a:lnTo>
                  <a:pt x="5332475" y="0"/>
                </a:lnTo>
              </a:path>
            </a:pathLst>
          </a:custGeom>
          <a:noFill/>
          <a:ln w="25900" cap="flat" cmpd="sng">
            <a:solidFill>
              <a:srgbClr val="E1C2C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7" name="Google Shape;717;p41"/>
          <p:cNvSpPr/>
          <p:nvPr/>
        </p:nvSpPr>
        <p:spPr>
          <a:xfrm>
            <a:off x="6142735" y="4435771"/>
            <a:ext cx="7235951" cy="142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8" name="Google Shape;718;p41"/>
          <p:cNvSpPr/>
          <p:nvPr/>
        </p:nvSpPr>
        <p:spPr>
          <a:xfrm>
            <a:off x="6200647" y="4483607"/>
            <a:ext cx="7110307" cy="0"/>
          </a:xfrm>
          <a:custGeom>
            <a:avLst/>
            <a:gdLst/>
            <a:ahLst/>
            <a:cxnLst/>
            <a:rect l="l" t="t" r="r" b="b"/>
            <a:pathLst>
              <a:path w="5332730" h="120000" extrusionOk="0">
                <a:moveTo>
                  <a:pt x="0" y="0"/>
                </a:moveTo>
                <a:lnTo>
                  <a:pt x="5332475" y="0"/>
                </a:lnTo>
              </a:path>
            </a:pathLst>
          </a:custGeom>
          <a:noFill/>
          <a:ln w="25900" cap="flat" cmpd="sng">
            <a:solidFill>
              <a:srgbClr val="E1C2C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19" name="Google Shape;719;p41"/>
          <p:cNvSpPr/>
          <p:nvPr/>
        </p:nvSpPr>
        <p:spPr>
          <a:xfrm>
            <a:off x="6142735" y="5965867"/>
            <a:ext cx="7235951" cy="142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20" name="Google Shape;720;p41"/>
          <p:cNvSpPr/>
          <p:nvPr/>
        </p:nvSpPr>
        <p:spPr>
          <a:xfrm>
            <a:off x="6200647" y="6013704"/>
            <a:ext cx="7110307" cy="0"/>
          </a:xfrm>
          <a:custGeom>
            <a:avLst/>
            <a:gdLst/>
            <a:ahLst/>
            <a:cxnLst/>
            <a:rect l="l" t="t" r="r" b="b"/>
            <a:pathLst>
              <a:path w="5332730" h="120000" extrusionOk="0">
                <a:moveTo>
                  <a:pt x="0" y="0"/>
                </a:moveTo>
                <a:lnTo>
                  <a:pt x="5332475" y="0"/>
                </a:lnTo>
              </a:path>
            </a:pathLst>
          </a:custGeom>
          <a:noFill/>
          <a:ln w="25900" cap="flat" cmpd="sng">
            <a:solidFill>
              <a:srgbClr val="E1C2C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21" name="Google Shape;721;p41"/>
          <p:cNvSpPr txBox="1"/>
          <p:nvPr/>
        </p:nvSpPr>
        <p:spPr>
          <a:xfrm>
            <a:off x="6652429" y="3163080"/>
            <a:ext cx="6523567" cy="4196876"/>
          </a:xfrm>
          <a:prstGeom prst="rect">
            <a:avLst/>
          </a:prstGeom>
          <a:noFill/>
          <a:ln>
            <a:noFill/>
          </a:ln>
        </p:spPr>
        <p:txBody>
          <a:bodyPr spcFirstLastPara="1" wrap="square" lIns="0" tIns="16075" rIns="0" bIns="0" anchor="t" anchorCtr="0">
            <a:spAutoFit/>
          </a:bodyPr>
          <a:lstStyle/>
          <a:p>
            <a:pPr marL="16933" marR="0" lvl="0" indent="0" algn="l" rtl="0">
              <a:lnSpc>
                <a:spcPct val="111974"/>
              </a:lnSpc>
              <a:spcBef>
                <a:spcPts val="0"/>
              </a:spcBef>
              <a:spcAft>
                <a:spcPts val="0"/>
              </a:spcAft>
              <a:buNone/>
            </a:pPr>
            <a:r>
              <a:rPr lang="en-US" sz="3733">
                <a:solidFill>
                  <a:schemeClr val="dk1"/>
                </a:solidFill>
                <a:latin typeface="Arial"/>
                <a:ea typeface="Arial"/>
                <a:cs typeface="Arial"/>
                <a:sym typeface="Arial"/>
              </a:rPr>
              <a:t>Hareketlilik Faaliyetlerinin</a:t>
            </a:r>
            <a:endParaRPr/>
          </a:p>
          <a:p>
            <a:pPr marL="16933" marR="0" lvl="0" indent="0" algn="l" rtl="0">
              <a:lnSpc>
                <a:spcPct val="111974"/>
              </a:lnSpc>
              <a:spcBef>
                <a:spcPts val="0"/>
              </a:spcBef>
              <a:spcAft>
                <a:spcPts val="0"/>
              </a:spcAft>
              <a:buNone/>
            </a:pPr>
            <a:r>
              <a:rPr lang="en-US" sz="3733">
                <a:solidFill>
                  <a:schemeClr val="dk1"/>
                </a:solidFill>
                <a:latin typeface="Arial"/>
                <a:ea typeface="Arial"/>
                <a:cs typeface="Arial"/>
                <a:sym typeface="Arial"/>
              </a:rPr>
              <a:t>Başarılı Şekilde Yönetilmesi</a:t>
            </a:r>
            <a:endParaRPr sz="3733">
              <a:solidFill>
                <a:schemeClr val="dk1"/>
              </a:solidFill>
              <a:latin typeface="Arial"/>
              <a:ea typeface="Arial"/>
              <a:cs typeface="Arial"/>
              <a:sym typeface="Arial"/>
            </a:endParaRPr>
          </a:p>
          <a:p>
            <a:pPr marL="16933" marR="0" lvl="0" indent="0" algn="l" rtl="0">
              <a:lnSpc>
                <a:spcPct val="111786"/>
              </a:lnSpc>
              <a:spcBef>
                <a:spcPts val="3700"/>
              </a:spcBef>
              <a:spcAft>
                <a:spcPts val="0"/>
              </a:spcAft>
              <a:buNone/>
            </a:pPr>
            <a:r>
              <a:rPr lang="en-US" sz="3733">
                <a:solidFill>
                  <a:schemeClr val="dk1"/>
                </a:solidFill>
                <a:latin typeface="Arial"/>
                <a:ea typeface="Arial"/>
                <a:cs typeface="Arial"/>
                <a:sym typeface="Arial"/>
              </a:rPr>
              <a:t>Kalitenin Sağlanması ve</a:t>
            </a:r>
            <a:endParaRPr sz="3733">
              <a:solidFill>
                <a:schemeClr val="dk1"/>
              </a:solidFill>
              <a:latin typeface="Arial"/>
              <a:ea typeface="Arial"/>
              <a:cs typeface="Arial"/>
              <a:sym typeface="Arial"/>
            </a:endParaRPr>
          </a:p>
          <a:p>
            <a:pPr marL="16933" marR="0" lvl="0" indent="0" algn="l" rtl="0">
              <a:lnSpc>
                <a:spcPct val="111786"/>
              </a:lnSpc>
              <a:spcBef>
                <a:spcPts val="0"/>
              </a:spcBef>
              <a:spcAft>
                <a:spcPts val="0"/>
              </a:spcAft>
              <a:buNone/>
            </a:pPr>
            <a:r>
              <a:rPr lang="en-US" sz="3733">
                <a:solidFill>
                  <a:schemeClr val="dk1"/>
                </a:solidFill>
                <a:latin typeface="Arial"/>
                <a:ea typeface="Arial"/>
                <a:cs typeface="Arial"/>
                <a:sym typeface="Arial"/>
              </a:rPr>
              <a:t>Katılımcıların Desteklenmesi</a:t>
            </a:r>
            <a:endParaRPr/>
          </a:p>
          <a:p>
            <a:pPr marL="16933" marR="0" lvl="0" indent="0" algn="l" rtl="0">
              <a:lnSpc>
                <a:spcPct val="111786"/>
              </a:lnSpc>
              <a:spcBef>
                <a:spcPts val="3700"/>
              </a:spcBef>
              <a:spcAft>
                <a:spcPts val="0"/>
              </a:spcAft>
              <a:buNone/>
            </a:pPr>
            <a:r>
              <a:rPr lang="en-US" sz="3733">
                <a:solidFill>
                  <a:schemeClr val="dk1"/>
                </a:solidFill>
                <a:latin typeface="Arial"/>
                <a:ea typeface="Arial"/>
                <a:cs typeface="Arial"/>
                <a:sym typeface="Arial"/>
              </a:rPr>
              <a:t>Sonuçların ve Program</a:t>
            </a:r>
            <a:endParaRPr sz="3733">
              <a:solidFill>
                <a:schemeClr val="dk1"/>
              </a:solidFill>
              <a:latin typeface="Arial"/>
              <a:ea typeface="Arial"/>
              <a:cs typeface="Arial"/>
              <a:sym typeface="Arial"/>
            </a:endParaRPr>
          </a:p>
          <a:p>
            <a:pPr marL="16933" marR="0" lvl="0" indent="0" algn="l" rtl="0">
              <a:lnSpc>
                <a:spcPct val="111786"/>
              </a:lnSpc>
              <a:spcBef>
                <a:spcPts val="0"/>
              </a:spcBef>
              <a:spcAft>
                <a:spcPts val="0"/>
              </a:spcAft>
              <a:buNone/>
            </a:pPr>
            <a:r>
              <a:rPr lang="en-US" sz="3733">
                <a:solidFill>
                  <a:schemeClr val="dk1"/>
                </a:solidFill>
                <a:latin typeface="Arial"/>
                <a:ea typeface="Arial"/>
                <a:cs typeface="Arial"/>
                <a:sym typeface="Arial"/>
              </a:rPr>
              <a:t>Hakkında Bilginin Paylaşılması</a:t>
            </a:r>
            <a:endParaRPr/>
          </a:p>
        </p:txBody>
      </p:sp>
      <p:sp>
        <p:nvSpPr>
          <p:cNvPr id="722" name="Google Shape;722;p41"/>
          <p:cNvSpPr/>
          <p:nvPr/>
        </p:nvSpPr>
        <p:spPr>
          <a:xfrm>
            <a:off x="6142735" y="7496047"/>
            <a:ext cx="7235951" cy="14215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23" name="Google Shape;723;p41"/>
          <p:cNvSpPr/>
          <p:nvPr/>
        </p:nvSpPr>
        <p:spPr>
          <a:xfrm>
            <a:off x="6200647" y="7543800"/>
            <a:ext cx="7110307" cy="0"/>
          </a:xfrm>
          <a:custGeom>
            <a:avLst/>
            <a:gdLst/>
            <a:ahLst/>
            <a:cxnLst/>
            <a:rect l="l" t="t" r="r" b="b"/>
            <a:pathLst>
              <a:path w="5332730" h="120000" extrusionOk="0">
                <a:moveTo>
                  <a:pt x="0" y="0"/>
                </a:moveTo>
                <a:lnTo>
                  <a:pt x="5332475" y="0"/>
                </a:lnTo>
              </a:path>
            </a:pathLst>
          </a:custGeom>
          <a:noFill/>
          <a:ln w="25900" cap="flat" cmpd="sng">
            <a:solidFill>
              <a:srgbClr val="E1C2C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2"/>
          <p:cNvSpPr txBox="1">
            <a:spLocks noGrp="1"/>
          </p:cNvSpPr>
          <p:nvPr>
            <p:ph type="title"/>
          </p:nvPr>
        </p:nvSpPr>
        <p:spPr>
          <a:xfrm>
            <a:off x="6096000" y="417811"/>
            <a:ext cx="740325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Kurs Faaliyeti İçin Kalite Standartları</a:t>
            </a:r>
            <a:endParaRPr sz="3600">
              <a:latin typeface="Arial"/>
              <a:ea typeface="Arial"/>
              <a:cs typeface="Arial"/>
              <a:sym typeface="Arial"/>
            </a:endParaRPr>
          </a:p>
        </p:txBody>
      </p:sp>
      <p:sp>
        <p:nvSpPr>
          <p:cNvPr id="729" name="Google Shape;729;p42"/>
          <p:cNvSpPr txBox="1"/>
          <p:nvPr/>
        </p:nvSpPr>
        <p:spPr>
          <a:xfrm>
            <a:off x="2705133" y="1781607"/>
            <a:ext cx="9965267" cy="5928033"/>
          </a:xfrm>
          <a:prstGeom prst="rect">
            <a:avLst/>
          </a:prstGeom>
          <a:noFill/>
          <a:ln>
            <a:noFill/>
          </a:ln>
        </p:spPr>
        <p:txBody>
          <a:bodyPr spcFirstLastPara="1" wrap="square" lIns="0" tIns="99050" rIns="0" bIns="0" anchor="t" anchorCtr="0">
            <a:spAutoFit/>
          </a:bodyPr>
          <a:lstStyle/>
          <a:p>
            <a:pPr marL="16933" marR="0" lvl="0" indent="0" algn="l" rtl="0">
              <a:spcBef>
                <a:spcPts val="0"/>
              </a:spcBef>
              <a:spcAft>
                <a:spcPts val="0"/>
              </a:spcAft>
              <a:buNone/>
            </a:pPr>
            <a:endParaRPr sz="2667">
              <a:solidFill>
                <a:schemeClr val="dk1"/>
              </a:solidFill>
              <a:latin typeface="Arial"/>
              <a:ea typeface="Arial"/>
              <a:cs typeface="Arial"/>
              <a:sym typeface="Arial"/>
            </a:endParaRPr>
          </a:p>
          <a:p>
            <a:pPr marL="16933" marR="0" lvl="0" indent="0" algn="l" rtl="0">
              <a:spcBef>
                <a:spcPts val="780"/>
              </a:spcBef>
              <a:spcAft>
                <a:spcPts val="0"/>
              </a:spcAft>
              <a:buNone/>
            </a:pPr>
            <a:r>
              <a:rPr lang="en-US" sz="2667">
                <a:solidFill>
                  <a:schemeClr val="dk1"/>
                </a:solidFill>
                <a:latin typeface="Arial"/>
                <a:ea typeface="Arial"/>
                <a:cs typeface="Arial"/>
                <a:sym typeface="Arial"/>
              </a:rPr>
              <a:t>Kurs faaliyeti içeren başvurularda Komisyon tarafından yayınlanan</a:t>
            </a:r>
            <a:endParaRPr sz="2667">
              <a:solidFill>
                <a:schemeClr val="dk1"/>
              </a:solidFill>
              <a:latin typeface="Arial"/>
              <a:ea typeface="Arial"/>
              <a:cs typeface="Arial"/>
              <a:sym typeface="Arial"/>
            </a:endParaRPr>
          </a:p>
          <a:p>
            <a:pPr marL="16933" marR="0" lvl="0" indent="0" algn="l" rtl="0">
              <a:spcBef>
                <a:spcPts val="640"/>
              </a:spcBef>
              <a:spcAft>
                <a:spcPts val="0"/>
              </a:spcAft>
              <a:buNone/>
            </a:pPr>
            <a:r>
              <a:rPr lang="en-US" sz="2667">
                <a:solidFill>
                  <a:schemeClr val="dk1"/>
                </a:solidFill>
                <a:latin typeface="Arial"/>
                <a:ea typeface="Arial"/>
                <a:cs typeface="Arial"/>
                <a:sym typeface="Arial"/>
              </a:rPr>
              <a:t>Kurs Kalite Standartlarına dikkat edilmesi önerilmektedir.</a:t>
            </a:r>
            <a:endParaRPr sz="2667">
              <a:solidFill>
                <a:schemeClr val="dk1"/>
              </a:solidFill>
              <a:latin typeface="Arial"/>
              <a:ea typeface="Arial"/>
              <a:cs typeface="Arial"/>
              <a:sym typeface="Arial"/>
            </a:endParaRPr>
          </a:p>
          <a:p>
            <a:pPr marL="16933" marR="2147940" lvl="0" indent="-169354" algn="l" rtl="0">
              <a:lnSpc>
                <a:spcPct val="240000"/>
              </a:lnSpc>
              <a:spcBef>
                <a:spcPts val="0"/>
              </a:spcBef>
              <a:spcAft>
                <a:spcPts val="0"/>
              </a:spcAft>
              <a:buClr>
                <a:srgbClr val="000000"/>
              </a:buClr>
              <a:buSzPts val="2667"/>
              <a:buFont typeface="Arial"/>
              <a:buChar char="•"/>
            </a:pPr>
            <a:r>
              <a:rPr lang="en-US" sz="2667"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Quality standards for courses under Key Action 1 </a:t>
            </a:r>
            <a:r>
              <a:rPr lang="en-US" sz="2667">
                <a:solidFill>
                  <a:schemeClr val="dk1"/>
                </a:solidFill>
                <a:latin typeface="Arial"/>
                <a:ea typeface="Arial"/>
                <a:cs typeface="Arial"/>
                <a:sym typeface="Arial"/>
              </a:rPr>
              <a:t> Kurs ve Hareketlilikler için diğer faydalı linkler: </a:t>
            </a:r>
            <a:r>
              <a:rPr lang="en-US" sz="2667"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 School Education Gateway</a:t>
            </a:r>
            <a:r>
              <a:rPr lang="en-US" sz="2667">
                <a:solidFill>
                  <a:schemeClr val="dk1"/>
                </a:solidFill>
                <a:latin typeface="Arial"/>
                <a:ea typeface="Arial"/>
                <a:cs typeface="Arial"/>
                <a:sym typeface="Arial"/>
              </a:rPr>
              <a:t>:</a:t>
            </a:r>
            <a:endParaRPr/>
          </a:p>
          <a:p>
            <a:pPr marL="474121" marR="0" lvl="0" indent="-457189" algn="l" rtl="0">
              <a:spcBef>
                <a:spcPts val="645"/>
              </a:spcBef>
              <a:spcAft>
                <a:spcPts val="0"/>
              </a:spcAft>
              <a:buClr>
                <a:srgbClr val="000000"/>
              </a:buClr>
              <a:buSzPts val="2667"/>
              <a:buFont typeface="Arial"/>
              <a:buChar char="•"/>
            </a:pPr>
            <a:r>
              <a:rPr lang="en-US" sz="2667" u="sng">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How to select a teacher training course abroad</a:t>
            </a:r>
            <a:endParaRPr sz="2667">
              <a:solidFill>
                <a:schemeClr val="dk1"/>
              </a:solidFill>
              <a:latin typeface="Arial"/>
              <a:ea typeface="Arial"/>
              <a:cs typeface="Arial"/>
              <a:sym typeface="Arial"/>
            </a:endParaRPr>
          </a:p>
          <a:p>
            <a:pPr marL="474121" marR="0" lvl="0" indent="-457189" algn="l" rtl="0">
              <a:spcBef>
                <a:spcPts val="640"/>
              </a:spcBef>
              <a:spcAft>
                <a:spcPts val="0"/>
              </a:spcAft>
              <a:buClr>
                <a:srgbClr val="000000"/>
              </a:buClr>
              <a:buSzPts val="2667"/>
              <a:buFont typeface="Arial"/>
              <a:buChar char="•"/>
            </a:pPr>
            <a:r>
              <a:rPr lang="en-US" sz="2667" u="sng">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Course Catalogue</a:t>
            </a:r>
            <a:endParaRPr sz="2667">
              <a:solidFill>
                <a:schemeClr val="dk1"/>
              </a:solidFill>
              <a:latin typeface="Arial"/>
              <a:ea typeface="Arial"/>
              <a:cs typeface="Arial"/>
              <a:sym typeface="Arial"/>
            </a:endParaRPr>
          </a:p>
          <a:p>
            <a:pPr marL="474121" marR="0" lvl="0" indent="-457189" algn="l" rtl="0">
              <a:spcBef>
                <a:spcPts val="640"/>
              </a:spcBef>
              <a:spcAft>
                <a:spcPts val="0"/>
              </a:spcAft>
              <a:buClr>
                <a:srgbClr val="000000"/>
              </a:buClr>
              <a:buSzPts val="2667"/>
              <a:buFont typeface="Arial"/>
              <a:buChar char="•"/>
            </a:pPr>
            <a:r>
              <a:rPr lang="en-US" sz="2667" u="sng">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Mobility Opportunities tool</a:t>
            </a:r>
            <a:endParaRPr sz="2667">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3"/>
          <p:cNvSpPr txBox="1">
            <a:spLocks noGrp="1"/>
          </p:cNvSpPr>
          <p:nvPr>
            <p:ph type="title"/>
          </p:nvPr>
        </p:nvSpPr>
        <p:spPr>
          <a:xfrm>
            <a:off x="6502400" y="304801"/>
            <a:ext cx="9448800" cy="754908"/>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4800"/>
              <a:buFont typeface="Calibri"/>
              <a:buNone/>
            </a:pPr>
            <a:r>
              <a:rPr lang="en-US" sz="4800">
                <a:latin typeface="Calibri"/>
                <a:ea typeface="Calibri"/>
                <a:cs typeface="Calibri"/>
                <a:sym typeface="Calibri"/>
              </a:rPr>
              <a:t>Hibeden Yararlanma Kısıtı</a:t>
            </a:r>
            <a:endParaRPr/>
          </a:p>
        </p:txBody>
      </p:sp>
      <p:sp>
        <p:nvSpPr>
          <p:cNvPr id="735" name="Google Shape;735;p43"/>
          <p:cNvSpPr txBox="1"/>
          <p:nvPr/>
        </p:nvSpPr>
        <p:spPr>
          <a:xfrm>
            <a:off x="2746587" y="2156120"/>
            <a:ext cx="10761133" cy="5052986"/>
          </a:xfrm>
          <a:prstGeom prst="rect">
            <a:avLst/>
          </a:prstGeom>
          <a:noFill/>
          <a:ln>
            <a:noFill/>
          </a:ln>
        </p:spPr>
        <p:txBody>
          <a:bodyPr spcFirstLastPara="1" wrap="square" lIns="0" tIns="17775" rIns="0" bIns="0" anchor="t" anchorCtr="0">
            <a:spAutoFit/>
          </a:bodyPr>
          <a:lstStyle/>
          <a:p>
            <a:pPr marL="16933" marR="6773" lvl="0" indent="0" algn="l" rtl="0">
              <a:spcBef>
                <a:spcPts val="0"/>
              </a:spcBef>
              <a:spcAft>
                <a:spcPts val="0"/>
              </a:spcAft>
              <a:buNone/>
            </a:pPr>
            <a:endParaRPr sz="2667">
              <a:solidFill>
                <a:schemeClr val="dk1"/>
              </a:solidFill>
              <a:latin typeface="Calibri"/>
              <a:ea typeface="Calibri"/>
              <a:cs typeface="Calibri"/>
              <a:sym typeface="Calibri"/>
            </a:endParaRPr>
          </a:p>
          <a:p>
            <a:pPr marL="16933" marR="6773" lvl="0" indent="0" algn="l" rtl="0">
              <a:spcBef>
                <a:spcPts val="140"/>
              </a:spcBef>
              <a:spcAft>
                <a:spcPts val="0"/>
              </a:spcAft>
              <a:buNone/>
            </a:pPr>
            <a:r>
              <a:rPr lang="en-US" sz="2667">
                <a:solidFill>
                  <a:schemeClr val="dk1"/>
                </a:solidFill>
                <a:latin typeface="Calibri"/>
                <a:ea typeface="Calibri"/>
                <a:cs typeface="Calibri"/>
                <a:sym typeface="Calibri"/>
              </a:rPr>
              <a:t>Bir	kurum	aynı	Teklif	Çağrısı	döneminde	KA1	Okul	Eğitimi	Bireylerin  Hareketliliği Faaliyeti altında </a:t>
            </a:r>
            <a:r>
              <a:rPr lang="en-US" sz="2667" b="1">
                <a:solidFill>
                  <a:schemeClr val="dk1"/>
                </a:solidFill>
                <a:latin typeface="Calibri"/>
                <a:ea typeface="Calibri"/>
                <a:cs typeface="Calibri"/>
                <a:sym typeface="Calibri"/>
              </a:rPr>
              <a:t>en fazla iki hibe sözleşmesinden hibe alabilir.</a:t>
            </a:r>
            <a:endParaRPr sz="26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667">
              <a:solidFill>
                <a:schemeClr val="dk1"/>
              </a:solidFill>
              <a:latin typeface="Times New Roman"/>
              <a:ea typeface="Times New Roman"/>
              <a:cs typeface="Times New Roman"/>
              <a:sym typeface="Times New Roman"/>
            </a:endParaRPr>
          </a:p>
          <a:p>
            <a:pPr marL="474121" marR="0" lvl="0" indent="-457189" algn="l" rtl="0">
              <a:spcBef>
                <a:spcPts val="1793"/>
              </a:spcBef>
              <a:spcAft>
                <a:spcPts val="0"/>
              </a:spcAft>
              <a:buClr>
                <a:schemeClr val="dk1"/>
              </a:buClr>
              <a:buSzPts val="4001"/>
              <a:buFont typeface="Arial"/>
              <a:buChar char="•"/>
            </a:pPr>
            <a:r>
              <a:rPr lang="en-US" sz="2667" b="1">
                <a:solidFill>
                  <a:schemeClr val="dk1"/>
                </a:solidFill>
                <a:latin typeface="Calibri"/>
                <a:ea typeface="Calibri"/>
                <a:cs typeface="Calibri"/>
                <a:sym typeface="Calibri"/>
              </a:rPr>
              <a:t>Örnek 1: </a:t>
            </a:r>
            <a:r>
              <a:rPr lang="en-US" sz="2667">
                <a:solidFill>
                  <a:schemeClr val="dk1"/>
                </a:solidFill>
                <a:latin typeface="Calibri"/>
                <a:ea typeface="Calibri"/>
                <a:cs typeface="Calibri"/>
                <a:sym typeface="Calibri"/>
              </a:rPr>
              <a:t>Bir konsorsiyum üyeliği </a:t>
            </a:r>
            <a:r>
              <a:rPr lang="en-US" sz="4800">
                <a:solidFill>
                  <a:schemeClr val="dk1"/>
                </a:solidFill>
                <a:latin typeface="Calibri"/>
                <a:ea typeface="Calibri"/>
                <a:cs typeface="Calibri"/>
                <a:sym typeface="Calibri"/>
              </a:rPr>
              <a:t>+ </a:t>
            </a:r>
            <a:r>
              <a:rPr lang="en-US" sz="2667">
                <a:solidFill>
                  <a:schemeClr val="dk1"/>
                </a:solidFill>
                <a:latin typeface="Calibri"/>
                <a:ea typeface="Calibri"/>
                <a:cs typeface="Calibri"/>
                <a:sym typeface="Calibri"/>
              </a:rPr>
              <a:t>1 kısa dönemli proje</a:t>
            </a:r>
            <a:endParaRPr sz="2667">
              <a:solidFill>
                <a:schemeClr val="dk1"/>
              </a:solidFill>
              <a:latin typeface="Calibri"/>
              <a:ea typeface="Calibri"/>
              <a:cs typeface="Calibri"/>
              <a:sym typeface="Calibri"/>
            </a:endParaRPr>
          </a:p>
          <a:p>
            <a:pPr marL="0" marR="0" lvl="0" indent="0" algn="l" rtl="0">
              <a:spcBef>
                <a:spcPts val="13"/>
              </a:spcBef>
              <a:spcAft>
                <a:spcPts val="0"/>
              </a:spcAft>
              <a:buClr>
                <a:schemeClr val="dk1"/>
              </a:buClr>
              <a:buSzPts val="4000"/>
              <a:buFont typeface="Arial"/>
              <a:buNone/>
            </a:pPr>
            <a:endParaRPr sz="4000">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4001"/>
              <a:buFont typeface="Arial"/>
              <a:buChar char="•"/>
            </a:pPr>
            <a:r>
              <a:rPr lang="en-US" sz="2667" b="1">
                <a:solidFill>
                  <a:schemeClr val="dk1"/>
                </a:solidFill>
                <a:latin typeface="Calibri"/>
                <a:ea typeface="Calibri"/>
                <a:cs typeface="Calibri"/>
                <a:sym typeface="Calibri"/>
              </a:rPr>
              <a:t>Örnek 2: </a:t>
            </a:r>
            <a:r>
              <a:rPr lang="en-US" sz="2667">
                <a:solidFill>
                  <a:schemeClr val="dk1"/>
                </a:solidFill>
                <a:latin typeface="Calibri"/>
                <a:ea typeface="Calibri"/>
                <a:cs typeface="Calibri"/>
                <a:sym typeface="Calibri"/>
              </a:rPr>
              <a:t>İki konsorsiyum üyeliği</a:t>
            </a:r>
            <a:endParaRPr sz="2667">
              <a:solidFill>
                <a:schemeClr val="dk1"/>
              </a:solidFill>
              <a:latin typeface="Calibri"/>
              <a:ea typeface="Calibri"/>
              <a:cs typeface="Calibri"/>
              <a:sym typeface="Calibri"/>
            </a:endParaRPr>
          </a:p>
          <a:p>
            <a:pPr marL="0" marR="0" lvl="0" indent="0" algn="l" rtl="0">
              <a:spcBef>
                <a:spcPts val="33"/>
              </a:spcBef>
              <a:spcAft>
                <a:spcPts val="0"/>
              </a:spcAft>
              <a:buClr>
                <a:schemeClr val="dk1"/>
              </a:buClr>
              <a:buSzPts val="4200"/>
              <a:buFont typeface="Arial"/>
              <a:buNone/>
            </a:pPr>
            <a:endParaRPr sz="4200">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4001"/>
              <a:buFont typeface="Arial"/>
              <a:buChar char="•"/>
            </a:pPr>
            <a:r>
              <a:rPr lang="en-US" sz="2667" b="1">
                <a:solidFill>
                  <a:schemeClr val="dk1"/>
                </a:solidFill>
                <a:latin typeface="Calibri"/>
                <a:ea typeface="Calibri"/>
                <a:cs typeface="Calibri"/>
                <a:sym typeface="Calibri"/>
              </a:rPr>
              <a:t>Örnek 3: </a:t>
            </a:r>
            <a:r>
              <a:rPr lang="en-US" sz="2667">
                <a:solidFill>
                  <a:schemeClr val="dk1"/>
                </a:solidFill>
                <a:latin typeface="Calibri"/>
                <a:ea typeface="Calibri"/>
                <a:cs typeface="Calibri"/>
                <a:sym typeface="Calibri"/>
              </a:rPr>
              <a:t>1 konsorsiyum koordinatörlüğü </a:t>
            </a:r>
            <a:r>
              <a:rPr lang="en-US" sz="4800">
                <a:solidFill>
                  <a:schemeClr val="dk1"/>
                </a:solidFill>
                <a:latin typeface="Calibri"/>
                <a:ea typeface="Calibri"/>
                <a:cs typeface="Calibri"/>
                <a:sym typeface="Calibri"/>
              </a:rPr>
              <a:t>+ </a:t>
            </a:r>
            <a:r>
              <a:rPr lang="en-US" sz="2667">
                <a:solidFill>
                  <a:schemeClr val="dk1"/>
                </a:solidFill>
                <a:latin typeface="Calibri"/>
                <a:ea typeface="Calibri"/>
                <a:cs typeface="Calibri"/>
                <a:sym typeface="Calibri"/>
              </a:rPr>
              <a:t>bir konsorsiyum üyeliği</a:t>
            </a:r>
            <a:endParaRPr sz="2667">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4"/>
          <p:cNvSpPr txBox="1">
            <a:spLocks noGrp="1"/>
          </p:cNvSpPr>
          <p:nvPr>
            <p:ph type="title"/>
          </p:nvPr>
        </p:nvSpPr>
        <p:spPr>
          <a:xfrm>
            <a:off x="7213601" y="614940"/>
            <a:ext cx="465751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Destekleyici Kuruluşlar</a:t>
            </a:r>
            <a:endParaRPr sz="3600">
              <a:latin typeface="Arial"/>
              <a:ea typeface="Arial"/>
              <a:cs typeface="Arial"/>
              <a:sym typeface="Arial"/>
            </a:endParaRPr>
          </a:p>
        </p:txBody>
      </p:sp>
      <p:sp>
        <p:nvSpPr>
          <p:cNvPr id="741" name="Google Shape;741;p44"/>
          <p:cNvSpPr txBox="1"/>
          <p:nvPr/>
        </p:nvSpPr>
        <p:spPr>
          <a:xfrm>
            <a:off x="2402817" y="2382520"/>
            <a:ext cx="11067627" cy="999162"/>
          </a:xfrm>
          <a:prstGeom prst="rect">
            <a:avLst/>
          </a:prstGeom>
          <a:noFill/>
          <a:ln>
            <a:noFill/>
          </a:ln>
        </p:spPr>
        <p:txBody>
          <a:bodyPr spcFirstLastPara="1" wrap="square" lIns="0" tIns="16925" rIns="0" bIns="0" anchor="t" anchorCtr="0">
            <a:spAutoFit/>
          </a:bodyPr>
          <a:lstStyle/>
          <a:p>
            <a:pPr marL="474121" marR="6773" lvl="0" indent="-457189" algn="l" rtl="0">
              <a:lnSpc>
                <a:spcPct val="150100"/>
              </a:lnSpc>
              <a:spcBef>
                <a:spcPts val="0"/>
              </a:spcBef>
              <a:spcAft>
                <a:spcPts val="0"/>
              </a:spcAft>
              <a:buClr>
                <a:schemeClr val="dk1"/>
              </a:buClr>
              <a:buSzPts val="3401"/>
              <a:buFont typeface="Arial"/>
              <a:buChar char="•"/>
            </a:pPr>
            <a:r>
              <a:rPr lang="en-US" sz="2267">
                <a:solidFill>
                  <a:schemeClr val="dk1"/>
                </a:solidFill>
                <a:latin typeface="Arial"/>
                <a:ea typeface="Arial"/>
                <a:cs typeface="Arial"/>
                <a:sym typeface="Arial"/>
              </a:rPr>
              <a:t>Okul Eğitimi alanında aktif olarak görev yapan tüm kuruluşlar yararlanıcı kuruma  destek olabilir.</a:t>
            </a:r>
            <a:endParaRPr sz="2267">
              <a:solidFill>
                <a:schemeClr val="dk1"/>
              </a:solidFill>
              <a:latin typeface="Arial"/>
              <a:ea typeface="Arial"/>
              <a:cs typeface="Arial"/>
              <a:sym typeface="Arial"/>
            </a:endParaRPr>
          </a:p>
        </p:txBody>
      </p:sp>
      <p:sp>
        <p:nvSpPr>
          <p:cNvPr id="742" name="Google Shape;742;p44"/>
          <p:cNvSpPr txBox="1"/>
          <p:nvPr/>
        </p:nvSpPr>
        <p:spPr>
          <a:xfrm>
            <a:off x="2441787" y="3454401"/>
            <a:ext cx="11067627" cy="4795907"/>
          </a:xfrm>
          <a:prstGeom prst="rect">
            <a:avLst/>
          </a:prstGeom>
          <a:noFill/>
          <a:ln>
            <a:noFill/>
          </a:ln>
        </p:spPr>
        <p:txBody>
          <a:bodyPr spcFirstLastPara="1" wrap="square" lIns="0" tIns="16925" rIns="0" bIns="0" anchor="t" anchorCtr="0">
            <a:spAutoFit/>
          </a:bodyPr>
          <a:lstStyle/>
          <a:p>
            <a:pPr marL="474121" marR="1815208" lvl="0" indent="-457189" algn="l" rtl="0">
              <a:lnSpc>
                <a:spcPct val="150000"/>
              </a:lnSpc>
              <a:spcBef>
                <a:spcPts val="0"/>
              </a:spcBef>
              <a:spcAft>
                <a:spcPts val="0"/>
              </a:spcAft>
              <a:buClr>
                <a:schemeClr val="dk1"/>
              </a:buClr>
              <a:buSzPts val="3401"/>
              <a:buFont typeface="Arial"/>
              <a:buChar char="•"/>
            </a:pPr>
            <a:r>
              <a:rPr lang="en-US" sz="2267">
                <a:solidFill>
                  <a:schemeClr val="dk1"/>
                </a:solidFill>
                <a:latin typeface="Arial"/>
                <a:ea typeface="Arial"/>
                <a:cs typeface="Arial"/>
                <a:sym typeface="Arial"/>
              </a:rPr>
              <a:t>Verilecek desteğin mahiyeti, görevler ve sorumluluklar resmi olarak tanımlanmış olmalıdır.</a:t>
            </a:r>
            <a:endParaRPr sz="2267">
              <a:solidFill>
                <a:schemeClr val="dk1"/>
              </a:solidFill>
              <a:latin typeface="Arial"/>
              <a:ea typeface="Arial"/>
              <a:cs typeface="Arial"/>
              <a:sym typeface="Arial"/>
            </a:endParaRPr>
          </a:p>
          <a:p>
            <a:pPr marL="474121" marR="0" lvl="0" indent="-457189" algn="l" rtl="0">
              <a:spcBef>
                <a:spcPts val="1907"/>
              </a:spcBef>
              <a:spcAft>
                <a:spcPts val="0"/>
              </a:spcAft>
              <a:buClr>
                <a:schemeClr val="dk1"/>
              </a:buClr>
              <a:buSzPts val="3401"/>
              <a:buFont typeface="Arial"/>
              <a:buChar char="•"/>
            </a:pPr>
            <a:r>
              <a:rPr lang="en-US" sz="2267">
                <a:solidFill>
                  <a:schemeClr val="dk1"/>
                </a:solidFill>
                <a:latin typeface="Arial"/>
                <a:ea typeface="Arial"/>
                <a:cs typeface="Arial"/>
                <a:sym typeface="Arial"/>
              </a:rPr>
              <a:t>Sunulacak katkı Erasmus Kalite Standartlarına uygun olmalıdır.</a:t>
            </a:r>
            <a:endParaRPr sz="2267">
              <a:solidFill>
                <a:schemeClr val="dk1"/>
              </a:solidFill>
              <a:latin typeface="Arial"/>
              <a:ea typeface="Arial"/>
              <a:cs typeface="Arial"/>
              <a:sym typeface="Arial"/>
            </a:endParaRPr>
          </a:p>
          <a:p>
            <a:pPr marL="474121" marR="6773" lvl="0" indent="-457189" algn="just" rtl="0">
              <a:lnSpc>
                <a:spcPct val="150000"/>
              </a:lnSpc>
              <a:spcBef>
                <a:spcPts val="540"/>
              </a:spcBef>
              <a:spcAft>
                <a:spcPts val="0"/>
              </a:spcAft>
              <a:buClr>
                <a:schemeClr val="dk1"/>
              </a:buClr>
              <a:buSzPts val="3401"/>
              <a:buFont typeface="Arial"/>
              <a:buChar char="•"/>
            </a:pPr>
            <a:r>
              <a:rPr lang="en-US" sz="2267">
                <a:solidFill>
                  <a:schemeClr val="dk1"/>
                </a:solidFill>
                <a:latin typeface="Arial"/>
                <a:ea typeface="Arial"/>
                <a:cs typeface="Arial"/>
                <a:sym typeface="Arial"/>
              </a:rPr>
              <a:t>Program hibelerinin mali yönetimi, Ulusal Ajans ile irtibat kurulması, uygulanan  faaliyetlere ilişkin raporlama yapılmasının yanı sıra, uygulanan faaliyetlerin  içeriğini, kalitesini ve sonuçlarını (faaliyet türü, süresi ve ev sahibi kuruluşun  seçimi, öğrenme çıktılarının tanımlanması ve değerlendirilmesi vb.) doğrudan  etkileyen kararların alınmasını da içeren </a:t>
            </a:r>
            <a:r>
              <a:rPr lang="en-US" sz="2267" b="1">
                <a:solidFill>
                  <a:schemeClr val="dk1"/>
                </a:solidFill>
                <a:latin typeface="Arial"/>
                <a:ea typeface="Arial"/>
                <a:cs typeface="Arial"/>
                <a:sym typeface="Arial"/>
              </a:rPr>
              <a:t>temel görevler </a:t>
            </a:r>
            <a:r>
              <a:rPr lang="en-US" sz="2267">
                <a:solidFill>
                  <a:schemeClr val="dk1"/>
                </a:solidFill>
                <a:latin typeface="Arial"/>
                <a:ea typeface="Arial"/>
                <a:cs typeface="Arial"/>
                <a:sym typeface="Arial"/>
              </a:rPr>
              <a:t>destekleyici kuruluşlar  tarafından yerine getirilemez.</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3 Başlık"/>
          <p:cNvSpPr>
            <a:spLocks noGrp="1"/>
          </p:cNvSpPr>
          <p:nvPr>
            <p:ph type="title"/>
          </p:nvPr>
        </p:nvSpPr>
        <p:spPr>
          <a:xfrm>
            <a:off x="1463040" y="1073426"/>
            <a:ext cx="13411200" cy="1113183"/>
          </a:xfrm>
        </p:spPr>
        <p:txBody>
          <a:bodyPr/>
          <a:lstStyle/>
          <a:p>
            <a:pPr algn="ctr"/>
            <a:r>
              <a:rPr lang="tr-TR" b="1" dirty="0"/>
              <a:t>ERASMUS KİMDİR?</a:t>
            </a:r>
          </a:p>
        </p:txBody>
      </p:sp>
      <p:sp>
        <p:nvSpPr>
          <p:cNvPr id="5" name="4 Metin Yer Tutucusu"/>
          <p:cNvSpPr>
            <a:spLocks noGrp="1"/>
          </p:cNvSpPr>
          <p:nvPr>
            <p:ph type="body" idx="1"/>
          </p:nvPr>
        </p:nvSpPr>
        <p:spPr/>
        <p:txBody>
          <a:bodyPr/>
          <a:lstStyle/>
          <a:p>
            <a:endParaRPr lang="tr-TR" dirty="0"/>
          </a:p>
        </p:txBody>
      </p:sp>
      <p:sp>
        <p:nvSpPr>
          <p:cNvPr id="6" name="5 Metin Yer Tutucusu"/>
          <p:cNvSpPr>
            <a:spLocks noGrp="1"/>
          </p:cNvSpPr>
          <p:nvPr>
            <p:ph type="body" idx="2"/>
          </p:nvPr>
        </p:nvSpPr>
        <p:spPr/>
        <p:txBody>
          <a:bodyPr/>
          <a:lstStyle/>
          <a:p>
            <a:endParaRPr lang="tr-TR" dirty="0"/>
          </a:p>
        </p:txBody>
      </p:sp>
      <p:pic>
        <p:nvPicPr>
          <p:cNvPr id="4098" name="Picture 2" descr="C:\Users\oaycil\Desktop\Erasmus.jpg"/>
          <p:cNvPicPr>
            <a:picLocks noChangeAspect="1" noChangeArrowheads="1"/>
          </p:cNvPicPr>
          <p:nvPr/>
        </p:nvPicPr>
        <p:blipFill>
          <a:blip r:embed="rId3"/>
          <a:srcRect/>
          <a:stretch>
            <a:fillRect/>
          </a:stretch>
        </p:blipFill>
        <p:spPr bwMode="auto">
          <a:xfrm>
            <a:off x="1709530" y="2544417"/>
            <a:ext cx="6202018" cy="5327374"/>
          </a:xfrm>
          <a:prstGeom prst="rect">
            <a:avLst/>
          </a:prstGeom>
          <a:noFill/>
        </p:spPr>
      </p:pic>
      <p:pic>
        <p:nvPicPr>
          <p:cNvPr id="4099" name="Picture 3" descr="C:\Users\oaycil\Desktop\images.jfif"/>
          <p:cNvPicPr>
            <a:picLocks noChangeAspect="1" noChangeArrowheads="1"/>
          </p:cNvPicPr>
          <p:nvPr/>
        </p:nvPicPr>
        <p:blipFill>
          <a:blip r:embed="rId4"/>
          <a:srcRect/>
          <a:stretch>
            <a:fillRect/>
          </a:stretch>
        </p:blipFill>
        <p:spPr bwMode="auto">
          <a:xfrm>
            <a:off x="8368748" y="2544418"/>
            <a:ext cx="6460435" cy="530749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746"/>
        <p:cNvGrpSpPr/>
        <p:nvPr/>
      </p:nvGrpSpPr>
      <p:grpSpPr>
        <a:xfrm>
          <a:off x="0" y="0"/>
          <a:ext cx="0" cy="0"/>
          <a:chOff x="0" y="0"/>
          <a:chExt cx="0" cy="0"/>
        </a:xfrm>
      </p:grpSpPr>
      <p:sp>
        <p:nvSpPr>
          <p:cNvPr id="747" name="Google Shape;747;p45"/>
          <p:cNvSpPr/>
          <p:nvPr/>
        </p:nvSpPr>
        <p:spPr>
          <a:xfrm>
            <a:off x="2032000" y="1"/>
            <a:ext cx="12192000" cy="9143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48" name="Google Shape;748;p45"/>
          <p:cNvSpPr txBox="1"/>
          <p:nvPr/>
        </p:nvSpPr>
        <p:spPr>
          <a:xfrm>
            <a:off x="3100155" y="4973252"/>
            <a:ext cx="9719733" cy="1657591"/>
          </a:xfrm>
          <a:prstGeom prst="rect">
            <a:avLst/>
          </a:prstGeom>
          <a:noFill/>
          <a:ln>
            <a:noFill/>
          </a:ln>
        </p:spPr>
        <p:txBody>
          <a:bodyPr spcFirstLastPara="1" wrap="square" lIns="0" tIns="16075" rIns="0" bIns="0" anchor="t" anchorCtr="0">
            <a:spAutoFit/>
          </a:bodyPr>
          <a:lstStyle/>
          <a:p>
            <a:pPr marL="16933" marR="0" lvl="0" indent="0" algn="ctr" rtl="0">
              <a:spcBef>
                <a:spcPts val="0"/>
              </a:spcBef>
              <a:spcAft>
                <a:spcPts val="0"/>
              </a:spcAft>
              <a:buNone/>
            </a:pPr>
            <a:r>
              <a:rPr lang="en-US" sz="5333" b="1">
                <a:solidFill>
                  <a:srgbClr val="C00000"/>
                </a:solidFill>
                <a:latin typeface="Arial"/>
                <a:ea typeface="Arial"/>
                <a:cs typeface="Arial"/>
                <a:sym typeface="Arial"/>
              </a:rPr>
              <a:t>ANA EYLEM 2</a:t>
            </a:r>
            <a:endParaRPr sz="5333">
              <a:solidFill>
                <a:schemeClr val="dk1"/>
              </a:solidFill>
              <a:latin typeface="Arial"/>
              <a:ea typeface="Arial"/>
              <a:cs typeface="Arial"/>
              <a:sym typeface="Arial"/>
            </a:endParaRPr>
          </a:p>
          <a:p>
            <a:pPr marL="16933" marR="0" lvl="0" indent="0" algn="ctr" rtl="0">
              <a:spcBef>
                <a:spcPts val="7"/>
              </a:spcBef>
              <a:spcAft>
                <a:spcPts val="0"/>
              </a:spcAft>
              <a:buNone/>
            </a:pPr>
            <a:r>
              <a:rPr lang="en-US" sz="5333" b="1">
                <a:solidFill>
                  <a:srgbClr val="C00000"/>
                </a:solidFill>
                <a:latin typeface="Arial"/>
                <a:ea typeface="Arial"/>
                <a:cs typeface="Arial"/>
                <a:sym typeface="Arial"/>
              </a:rPr>
              <a:t>İŞBİRLİĞİ İÇİN ORTAKLIKLAR</a:t>
            </a:r>
            <a:endParaRPr sz="5333">
              <a:solidFill>
                <a:schemeClr val="dk1"/>
              </a:solidFill>
              <a:latin typeface="Arial"/>
              <a:ea typeface="Arial"/>
              <a:cs typeface="Arial"/>
              <a:sym typeface="Arial"/>
            </a:endParaRPr>
          </a:p>
        </p:txBody>
      </p:sp>
      <p:sp>
        <p:nvSpPr>
          <p:cNvPr id="749" name="Google Shape;749;p45"/>
          <p:cNvSpPr/>
          <p:nvPr/>
        </p:nvSpPr>
        <p:spPr>
          <a:xfrm>
            <a:off x="5791200" y="1586071"/>
            <a:ext cx="4064000" cy="30276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pic>
        <p:nvPicPr>
          <p:cNvPr id="750" name="Google Shape;750;p45"/>
          <p:cNvPicPr preferRelativeResize="0"/>
          <p:nvPr/>
        </p:nvPicPr>
        <p:blipFill rotWithShape="1">
          <a:blip r:embed="rId4">
            <a:alphaModFix/>
          </a:blip>
          <a:srcRect/>
          <a:stretch/>
        </p:blipFill>
        <p:spPr>
          <a:xfrm>
            <a:off x="475992" y="168935"/>
            <a:ext cx="3613407" cy="16456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6"/>
          <p:cNvSpPr/>
          <p:nvPr/>
        </p:nvSpPr>
        <p:spPr>
          <a:xfrm>
            <a:off x="7021576" y="3664711"/>
            <a:ext cx="2429085" cy="886460"/>
          </a:xfrm>
          <a:custGeom>
            <a:avLst/>
            <a:gdLst/>
            <a:ahLst/>
            <a:cxnLst/>
            <a:rect l="l" t="t" r="r" b="b"/>
            <a:pathLst>
              <a:path w="1821814" h="664845" extrusionOk="0">
                <a:moveTo>
                  <a:pt x="0" y="0"/>
                </a:moveTo>
                <a:lnTo>
                  <a:pt x="0" y="453136"/>
                </a:lnTo>
                <a:lnTo>
                  <a:pt x="1821814" y="453136"/>
                </a:lnTo>
                <a:lnTo>
                  <a:pt x="1821814" y="664844"/>
                </a:lnTo>
              </a:path>
            </a:pathLst>
          </a:custGeom>
          <a:noFill/>
          <a:ln w="25900" cap="flat" cmpd="sng">
            <a:solidFill>
              <a:srgbClr val="3C66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56" name="Google Shape;756;p46"/>
          <p:cNvSpPr/>
          <p:nvPr/>
        </p:nvSpPr>
        <p:spPr>
          <a:xfrm>
            <a:off x="4591303" y="3664711"/>
            <a:ext cx="2429085" cy="886460"/>
          </a:xfrm>
          <a:custGeom>
            <a:avLst/>
            <a:gdLst/>
            <a:ahLst/>
            <a:cxnLst/>
            <a:rect l="l" t="t" r="r" b="b"/>
            <a:pathLst>
              <a:path w="1821814" h="664845" extrusionOk="0">
                <a:moveTo>
                  <a:pt x="1821814" y="0"/>
                </a:moveTo>
                <a:lnTo>
                  <a:pt x="1821814" y="453136"/>
                </a:lnTo>
                <a:lnTo>
                  <a:pt x="0" y="453136"/>
                </a:lnTo>
                <a:lnTo>
                  <a:pt x="0" y="664844"/>
                </a:lnTo>
              </a:path>
            </a:pathLst>
          </a:custGeom>
          <a:noFill/>
          <a:ln w="25900" cap="flat" cmpd="sng">
            <a:solidFill>
              <a:srgbClr val="3C66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57" name="Google Shape;757;p46"/>
          <p:cNvSpPr/>
          <p:nvPr/>
        </p:nvSpPr>
        <p:spPr>
          <a:xfrm>
            <a:off x="4930648" y="1728215"/>
            <a:ext cx="4179993" cy="1937173"/>
          </a:xfrm>
          <a:custGeom>
            <a:avLst/>
            <a:gdLst/>
            <a:ahLst/>
            <a:cxnLst/>
            <a:rect l="l" t="t" r="r" b="b"/>
            <a:pathLst>
              <a:path w="3134995" h="1452880" extrusionOk="0">
                <a:moveTo>
                  <a:pt x="2989579" y="0"/>
                </a:moveTo>
                <a:lnTo>
                  <a:pt x="145287" y="0"/>
                </a:lnTo>
                <a:lnTo>
                  <a:pt x="99356" y="7404"/>
                </a:lnTo>
                <a:lnTo>
                  <a:pt x="59472" y="28025"/>
                </a:lnTo>
                <a:lnTo>
                  <a:pt x="28025" y="59472"/>
                </a:lnTo>
                <a:lnTo>
                  <a:pt x="7404" y="99356"/>
                </a:lnTo>
                <a:lnTo>
                  <a:pt x="0" y="145287"/>
                </a:lnTo>
                <a:lnTo>
                  <a:pt x="0" y="1307084"/>
                </a:lnTo>
                <a:lnTo>
                  <a:pt x="7404" y="1353015"/>
                </a:lnTo>
                <a:lnTo>
                  <a:pt x="28025" y="1392899"/>
                </a:lnTo>
                <a:lnTo>
                  <a:pt x="59472" y="1424346"/>
                </a:lnTo>
                <a:lnTo>
                  <a:pt x="99356" y="1444967"/>
                </a:lnTo>
                <a:lnTo>
                  <a:pt x="145287" y="1452372"/>
                </a:lnTo>
                <a:lnTo>
                  <a:pt x="2989579" y="1452372"/>
                </a:lnTo>
                <a:lnTo>
                  <a:pt x="3035511" y="1444967"/>
                </a:lnTo>
                <a:lnTo>
                  <a:pt x="3075395" y="1424346"/>
                </a:lnTo>
                <a:lnTo>
                  <a:pt x="3106842" y="1392899"/>
                </a:lnTo>
                <a:lnTo>
                  <a:pt x="3127463" y="1353015"/>
                </a:lnTo>
                <a:lnTo>
                  <a:pt x="3134867" y="1307084"/>
                </a:lnTo>
                <a:lnTo>
                  <a:pt x="3134867" y="145287"/>
                </a:lnTo>
                <a:lnTo>
                  <a:pt x="3127463" y="99356"/>
                </a:lnTo>
                <a:lnTo>
                  <a:pt x="3106842" y="59472"/>
                </a:lnTo>
                <a:lnTo>
                  <a:pt x="3075395" y="28025"/>
                </a:lnTo>
                <a:lnTo>
                  <a:pt x="3035511" y="7404"/>
                </a:lnTo>
                <a:lnTo>
                  <a:pt x="2989579"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58" name="Google Shape;758;p46"/>
          <p:cNvSpPr/>
          <p:nvPr/>
        </p:nvSpPr>
        <p:spPr>
          <a:xfrm>
            <a:off x="4930648" y="1728215"/>
            <a:ext cx="4179993" cy="1937173"/>
          </a:xfrm>
          <a:custGeom>
            <a:avLst/>
            <a:gdLst/>
            <a:ahLst/>
            <a:cxnLst/>
            <a:rect l="l" t="t" r="r" b="b"/>
            <a:pathLst>
              <a:path w="3134995" h="1452880" extrusionOk="0">
                <a:moveTo>
                  <a:pt x="0" y="145287"/>
                </a:moveTo>
                <a:lnTo>
                  <a:pt x="7404" y="99356"/>
                </a:lnTo>
                <a:lnTo>
                  <a:pt x="28025" y="59472"/>
                </a:lnTo>
                <a:lnTo>
                  <a:pt x="59472" y="28025"/>
                </a:lnTo>
                <a:lnTo>
                  <a:pt x="99356" y="7404"/>
                </a:lnTo>
                <a:lnTo>
                  <a:pt x="145287" y="0"/>
                </a:lnTo>
                <a:lnTo>
                  <a:pt x="2989579" y="0"/>
                </a:lnTo>
                <a:lnTo>
                  <a:pt x="3035511" y="7404"/>
                </a:lnTo>
                <a:lnTo>
                  <a:pt x="3075395" y="28025"/>
                </a:lnTo>
                <a:lnTo>
                  <a:pt x="3106842" y="59472"/>
                </a:lnTo>
                <a:lnTo>
                  <a:pt x="3127463" y="99356"/>
                </a:lnTo>
                <a:lnTo>
                  <a:pt x="3134867" y="145287"/>
                </a:lnTo>
                <a:lnTo>
                  <a:pt x="3134867" y="1307084"/>
                </a:lnTo>
                <a:lnTo>
                  <a:pt x="3127463" y="1353015"/>
                </a:lnTo>
                <a:lnTo>
                  <a:pt x="3106842" y="1392899"/>
                </a:lnTo>
                <a:lnTo>
                  <a:pt x="3075395" y="1424346"/>
                </a:lnTo>
                <a:lnTo>
                  <a:pt x="3035511" y="1444967"/>
                </a:lnTo>
                <a:lnTo>
                  <a:pt x="2989579" y="1452372"/>
                </a:lnTo>
                <a:lnTo>
                  <a:pt x="145287" y="1452372"/>
                </a:lnTo>
                <a:lnTo>
                  <a:pt x="99356" y="1444967"/>
                </a:lnTo>
                <a:lnTo>
                  <a:pt x="59472" y="1424346"/>
                </a:lnTo>
                <a:lnTo>
                  <a:pt x="28025" y="1392899"/>
                </a:lnTo>
                <a:lnTo>
                  <a:pt x="7404" y="1353015"/>
                </a:lnTo>
                <a:lnTo>
                  <a:pt x="0" y="1307084"/>
                </a:lnTo>
                <a:lnTo>
                  <a:pt x="0" y="145287"/>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59" name="Google Shape;759;p46"/>
          <p:cNvSpPr/>
          <p:nvPr/>
        </p:nvSpPr>
        <p:spPr>
          <a:xfrm>
            <a:off x="5267960" y="2051304"/>
            <a:ext cx="4182533" cy="1934633"/>
          </a:xfrm>
          <a:custGeom>
            <a:avLst/>
            <a:gdLst/>
            <a:ahLst/>
            <a:cxnLst/>
            <a:rect l="l" t="t" r="r" b="b"/>
            <a:pathLst>
              <a:path w="3136900" h="1450975" extrusionOk="0">
                <a:moveTo>
                  <a:pt x="2991358" y="0"/>
                </a:moveTo>
                <a:lnTo>
                  <a:pt x="145034" y="0"/>
                </a:lnTo>
                <a:lnTo>
                  <a:pt x="99177" y="7390"/>
                </a:lnTo>
                <a:lnTo>
                  <a:pt x="59362" y="27972"/>
                </a:lnTo>
                <a:lnTo>
                  <a:pt x="27972" y="59362"/>
                </a:lnTo>
                <a:lnTo>
                  <a:pt x="7390" y="99177"/>
                </a:lnTo>
                <a:lnTo>
                  <a:pt x="0" y="145034"/>
                </a:lnTo>
                <a:lnTo>
                  <a:pt x="0" y="1305814"/>
                </a:lnTo>
                <a:lnTo>
                  <a:pt x="7390" y="1351670"/>
                </a:lnTo>
                <a:lnTo>
                  <a:pt x="27972" y="1391485"/>
                </a:lnTo>
                <a:lnTo>
                  <a:pt x="59362" y="1422875"/>
                </a:lnTo>
                <a:lnTo>
                  <a:pt x="99177" y="1443457"/>
                </a:lnTo>
                <a:lnTo>
                  <a:pt x="145034" y="1450848"/>
                </a:lnTo>
                <a:lnTo>
                  <a:pt x="2991358" y="1450848"/>
                </a:lnTo>
                <a:lnTo>
                  <a:pt x="3037214" y="1443457"/>
                </a:lnTo>
                <a:lnTo>
                  <a:pt x="3077029" y="1422875"/>
                </a:lnTo>
                <a:lnTo>
                  <a:pt x="3108419" y="1391485"/>
                </a:lnTo>
                <a:lnTo>
                  <a:pt x="3129001" y="1351670"/>
                </a:lnTo>
                <a:lnTo>
                  <a:pt x="3136392" y="1305814"/>
                </a:lnTo>
                <a:lnTo>
                  <a:pt x="3136392" y="145034"/>
                </a:lnTo>
                <a:lnTo>
                  <a:pt x="3129001" y="99177"/>
                </a:lnTo>
                <a:lnTo>
                  <a:pt x="3108419" y="59362"/>
                </a:lnTo>
                <a:lnTo>
                  <a:pt x="3077029" y="27972"/>
                </a:lnTo>
                <a:lnTo>
                  <a:pt x="3037214" y="7390"/>
                </a:lnTo>
                <a:lnTo>
                  <a:pt x="2991358"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0" name="Google Shape;760;p46"/>
          <p:cNvSpPr/>
          <p:nvPr/>
        </p:nvSpPr>
        <p:spPr>
          <a:xfrm>
            <a:off x="5267960" y="2051304"/>
            <a:ext cx="4182533" cy="1934633"/>
          </a:xfrm>
          <a:custGeom>
            <a:avLst/>
            <a:gdLst/>
            <a:ahLst/>
            <a:cxnLst/>
            <a:rect l="l" t="t" r="r" b="b"/>
            <a:pathLst>
              <a:path w="3136900" h="1450975" extrusionOk="0">
                <a:moveTo>
                  <a:pt x="0" y="145034"/>
                </a:moveTo>
                <a:lnTo>
                  <a:pt x="7390" y="99177"/>
                </a:lnTo>
                <a:lnTo>
                  <a:pt x="27972" y="59362"/>
                </a:lnTo>
                <a:lnTo>
                  <a:pt x="59362" y="27972"/>
                </a:lnTo>
                <a:lnTo>
                  <a:pt x="99177" y="7390"/>
                </a:lnTo>
                <a:lnTo>
                  <a:pt x="145034" y="0"/>
                </a:lnTo>
                <a:lnTo>
                  <a:pt x="2991358" y="0"/>
                </a:lnTo>
                <a:lnTo>
                  <a:pt x="3037214" y="7390"/>
                </a:lnTo>
                <a:lnTo>
                  <a:pt x="3077029" y="27972"/>
                </a:lnTo>
                <a:lnTo>
                  <a:pt x="3108419" y="59362"/>
                </a:lnTo>
                <a:lnTo>
                  <a:pt x="3129001" y="99177"/>
                </a:lnTo>
                <a:lnTo>
                  <a:pt x="3136392" y="145034"/>
                </a:lnTo>
                <a:lnTo>
                  <a:pt x="3136392" y="1305814"/>
                </a:lnTo>
                <a:lnTo>
                  <a:pt x="3129001" y="1351670"/>
                </a:lnTo>
                <a:lnTo>
                  <a:pt x="3108419" y="1391485"/>
                </a:lnTo>
                <a:lnTo>
                  <a:pt x="3077029" y="1422875"/>
                </a:lnTo>
                <a:lnTo>
                  <a:pt x="3037214" y="1443457"/>
                </a:lnTo>
                <a:lnTo>
                  <a:pt x="2991358" y="1450848"/>
                </a:lnTo>
                <a:lnTo>
                  <a:pt x="145034" y="1450848"/>
                </a:lnTo>
                <a:lnTo>
                  <a:pt x="99177" y="1443457"/>
                </a:lnTo>
                <a:lnTo>
                  <a:pt x="59362" y="1422875"/>
                </a:lnTo>
                <a:lnTo>
                  <a:pt x="27972" y="1391485"/>
                </a:lnTo>
                <a:lnTo>
                  <a:pt x="7390" y="1351670"/>
                </a:lnTo>
                <a:lnTo>
                  <a:pt x="0" y="1305814"/>
                </a:lnTo>
                <a:lnTo>
                  <a:pt x="0" y="145034"/>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1" name="Google Shape;761;p46"/>
          <p:cNvSpPr txBox="1"/>
          <p:nvPr/>
        </p:nvSpPr>
        <p:spPr>
          <a:xfrm>
            <a:off x="5478781" y="2219959"/>
            <a:ext cx="3761740" cy="1428596"/>
          </a:xfrm>
          <a:prstGeom prst="rect">
            <a:avLst/>
          </a:prstGeom>
          <a:noFill/>
          <a:ln>
            <a:noFill/>
          </a:ln>
        </p:spPr>
        <p:txBody>
          <a:bodyPr spcFirstLastPara="1" wrap="square" lIns="0" tIns="114300" rIns="0" bIns="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KA2</a:t>
            </a:r>
            <a:endParaRPr sz="2400">
              <a:solidFill>
                <a:schemeClr val="dk1"/>
              </a:solidFill>
              <a:latin typeface="Calibri"/>
              <a:ea typeface="Calibri"/>
              <a:cs typeface="Calibri"/>
              <a:sym typeface="Calibri"/>
            </a:endParaRPr>
          </a:p>
          <a:p>
            <a:pPr marL="0" marR="0" lvl="0" indent="0" algn="ctr" rtl="0">
              <a:spcBef>
                <a:spcPts val="767"/>
              </a:spcBef>
              <a:spcAft>
                <a:spcPts val="0"/>
              </a:spcAft>
              <a:buNone/>
            </a:pPr>
            <a:r>
              <a:rPr lang="en-US" sz="2400" b="1">
                <a:solidFill>
                  <a:schemeClr val="dk1"/>
                </a:solidFill>
                <a:latin typeface="Calibri"/>
                <a:ea typeface="Calibri"/>
                <a:cs typeface="Calibri"/>
                <a:sym typeface="Calibri"/>
              </a:rPr>
              <a:t>İşbirliği İçin Ortaklıklar</a:t>
            </a:r>
            <a:endParaRPr sz="2400">
              <a:solidFill>
                <a:schemeClr val="dk1"/>
              </a:solidFill>
              <a:latin typeface="Calibri"/>
              <a:ea typeface="Calibri"/>
              <a:cs typeface="Calibri"/>
              <a:sym typeface="Calibri"/>
            </a:endParaRPr>
          </a:p>
          <a:p>
            <a:pPr marL="0" marR="0" lvl="0" indent="0" algn="ctr" rtl="0">
              <a:spcBef>
                <a:spcPts val="787"/>
              </a:spcBef>
              <a:spcAft>
                <a:spcPts val="0"/>
              </a:spcAft>
              <a:buNone/>
            </a:pPr>
            <a:r>
              <a:rPr lang="en-US" sz="2400" b="1">
                <a:solidFill>
                  <a:schemeClr val="dk1"/>
                </a:solidFill>
                <a:latin typeface="Calibri"/>
                <a:ea typeface="Calibri"/>
                <a:cs typeface="Calibri"/>
                <a:sym typeface="Calibri"/>
              </a:rPr>
              <a:t>(Partnership for Cooperation)</a:t>
            </a:r>
            <a:endParaRPr sz="2400">
              <a:solidFill>
                <a:schemeClr val="dk1"/>
              </a:solidFill>
              <a:latin typeface="Calibri"/>
              <a:ea typeface="Calibri"/>
              <a:cs typeface="Calibri"/>
              <a:sym typeface="Calibri"/>
            </a:endParaRPr>
          </a:p>
        </p:txBody>
      </p:sp>
      <p:sp>
        <p:nvSpPr>
          <p:cNvPr id="762" name="Google Shape;762;p46"/>
          <p:cNvSpPr/>
          <p:nvPr/>
        </p:nvSpPr>
        <p:spPr>
          <a:xfrm>
            <a:off x="2500375" y="4550664"/>
            <a:ext cx="4182533" cy="1934633"/>
          </a:xfrm>
          <a:custGeom>
            <a:avLst/>
            <a:gdLst/>
            <a:ahLst/>
            <a:cxnLst/>
            <a:rect l="l" t="t" r="r" b="b"/>
            <a:pathLst>
              <a:path w="3136900" h="1450975" extrusionOk="0">
                <a:moveTo>
                  <a:pt x="2991358" y="0"/>
                </a:moveTo>
                <a:lnTo>
                  <a:pt x="145084" y="0"/>
                </a:lnTo>
                <a:lnTo>
                  <a:pt x="99228" y="7390"/>
                </a:lnTo>
                <a:lnTo>
                  <a:pt x="59401" y="27972"/>
                </a:lnTo>
                <a:lnTo>
                  <a:pt x="27994" y="59362"/>
                </a:lnTo>
                <a:lnTo>
                  <a:pt x="7396" y="99177"/>
                </a:lnTo>
                <a:lnTo>
                  <a:pt x="0" y="145034"/>
                </a:lnTo>
                <a:lnTo>
                  <a:pt x="0" y="1305814"/>
                </a:lnTo>
                <a:lnTo>
                  <a:pt x="7396" y="1351670"/>
                </a:lnTo>
                <a:lnTo>
                  <a:pt x="27994" y="1391485"/>
                </a:lnTo>
                <a:lnTo>
                  <a:pt x="59401" y="1422875"/>
                </a:lnTo>
                <a:lnTo>
                  <a:pt x="99228" y="1443457"/>
                </a:lnTo>
                <a:lnTo>
                  <a:pt x="145084" y="1450847"/>
                </a:lnTo>
                <a:lnTo>
                  <a:pt x="2991358" y="1450847"/>
                </a:lnTo>
                <a:lnTo>
                  <a:pt x="3037214" y="1443457"/>
                </a:lnTo>
                <a:lnTo>
                  <a:pt x="3077029" y="1422875"/>
                </a:lnTo>
                <a:lnTo>
                  <a:pt x="3108419" y="1391485"/>
                </a:lnTo>
                <a:lnTo>
                  <a:pt x="3129001" y="1351670"/>
                </a:lnTo>
                <a:lnTo>
                  <a:pt x="3136392" y="1305814"/>
                </a:lnTo>
                <a:lnTo>
                  <a:pt x="3136392" y="145034"/>
                </a:lnTo>
                <a:lnTo>
                  <a:pt x="3129001" y="99177"/>
                </a:lnTo>
                <a:lnTo>
                  <a:pt x="3108419" y="59362"/>
                </a:lnTo>
                <a:lnTo>
                  <a:pt x="3077029" y="27972"/>
                </a:lnTo>
                <a:lnTo>
                  <a:pt x="3037214" y="7390"/>
                </a:lnTo>
                <a:lnTo>
                  <a:pt x="2991358"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3" name="Google Shape;763;p46"/>
          <p:cNvSpPr/>
          <p:nvPr/>
        </p:nvSpPr>
        <p:spPr>
          <a:xfrm>
            <a:off x="2500375" y="4550664"/>
            <a:ext cx="4182533" cy="1934633"/>
          </a:xfrm>
          <a:custGeom>
            <a:avLst/>
            <a:gdLst/>
            <a:ahLst/>
            <a:cxnLst/>
            <a:rect l="l" t="t" r="r" b="b"/>
            <a:pathLst>
              <a:path w="3136900" h="1450975" extrusionOk="0">
                <a:moveTo>
                  <a:pt x="0" y="145034"/>
                </a:moveTo>
                <a:lnTo>
                  <a:pt x="7396" y="99177"/>
                </a:lnTo>
                <a:lnTo>
                  <a:pt x="27994" y="59362"/>
                </a:lnTo>
                <a:lnTo>
                  <a:pt x="59401" y="27972"/>
                </a:lnTo>
                <a:lnTo>
                  <a:pt x="99228" y="7390"/>
                </a:lnTo>
                <a:lnTo>
                  <a:pt x="145084" y="0"/>
                </a:lnTo>
                <a:lnTo>
                  <a:pt x="2991358" y="0"/>
                </a:lnTo>
                <a:lnTo>
                  <a:pt x="3037214" y="7390"/>
                </a:lnTo>
                <a:lnTo>
                  <a:pt x="3077029" y="27972"/>
                </a:lnTo>
                <a:lnTo>
                  <a:pt x="3108419" y="59362"/>
                </a:lnTo>
                <a:lnTo>
                  <a:pt x="3129001" y="99177"/>
                </a:lnTo>
                <a:lnTo>
                  <a:pt x="3136392" y="145034"/>
                </a:lnTo>
                <a:lnTo>
                  <a:pt x="3136392" y="1305814"/>
                </a:lnTo>
                <a:lnTo>
                  <a:pt x="3129001" y="1351670"/>
                </a:lnTo>
                <a:lnTo>
                  <a:pt x="3108419" y="1391485"/>
                </a:lnTo>
                <a:lnTo>
                  <a:pt x="3077029" y="1422875"/>
                </a:lnTo>
                <a:lnTo>
                  <a:pt x="3037214" y="1443457"/>
                </a:lnTo>
                <a:lnTo>
                  <a:pt x="2991358" y="1450847"/>
                </a:lnTo>
                <a:lnTo>
                  <a:pt x="145084" y="1450847"/>
                </a:lnTo>
                <a:lnTo>
                  <a:pt x="99228" y="1443457"/>
                </a:lnTo>
                <a:lnTo>
                  <a:pt x="59401" y="1422875"/>
                </a:lnTo>
                <a:lnTo>
                  <a:pt x="27994" y="1391485"/>
                </a:lnTo>
                <a:lnTo>
                  <a:pt x="7396" y="1351670"/>
                </a:lnTo>
                <a:lnTo>
                  <a:pt x="0" y="1305814"/>
                </a:lnTo>
                <a:lnTo>
                  <a:pt x="0" y="14503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4" name="Google Shape;764;p46"/>
          <p:cNvSpPr/>
          <p:nvPr/>
        </p:nvSpPr>
        <p:spPr>
          <a:xfrm>
            <a:off x="2839720" y="4871720"/>
            <a:ext cx="4182533" cy="1937173"/>
          </a:xfrm>
          <a:custGeom>
            <a:avLst/>
            <a:gdLst/>
            <a:ahLst/>
            <a:cxnLst/>
            <a:rect l="l" t="t" r="r" b="b"/>
            <a:pathLst>
              <a:path w="3136900" h="1452879" extrusionOk="0">
                <a:moveTo>
                  <a:pt x="2991104" y="0"/>
                </a:moveTo>
                <a:lnTo>
                  <a:pt x="145237" y="0"/>
                </a:lnTo>
                <a:lnTo>
                  <a:pt x="99330" y="7404"/>
                </a:lnTo>
                <a:lnTo>
                  <a:pt x="59461" y="28025"/>
                </a:lnTo>
                <a:lnTo>
                  <a:pt x="28022" y="59472"/>
                </a:lnTo>
                <a:lnTo>
                  <a:pt x="7404" y="99356"/>
                </a:lnTo>
                <a:lnTo>
                  <a:pt x="0" y="145287"/>
                </a:lnTo>
                <a:lnTo>
                  <a:pt x="0" y="1307084"/>
                </a:lnTo>
                <a:lnTo>
                  <a:pt x="7404" y="1353015"/>
                </a:lnTo>
                <a:lnTo>
                  <a:pt x="28022" y="1392899"/>
                </a:lnTo>
                <a:lnTo>
                  <a:pt x="59461" y="1424346"/>
                </a:lnTo>
                <a:lnTo>
                  <a:pt x="99330" y="1444967"/>
                </a:lnTo>
                <a:lnTo>
                  <a:pt x="145237" y="1452372"/>
                </a:lnTo>
                <a:lnTo>
                  <a:pt x="2991104" y="1452372"/>
                </a:lnTo>
                <a:lnTo>
                  <a:pt x="3037035" y="1444967"/>
                </a:lnTo>
                <a:lnTo>
                  <a:pt x="3076919" y="1424346"/>
                </a:lnTo>
                <a:lnTo>
                  <a:pt x="3108366" y="1392899"/>
                </a:lnTo>
                <a:lnTo>
                  <a:pt x="3128987" y="1353015"/>
                </a:lnTo>
                <a:lnTo>
                  <a:pt x="3136392" y="1307084"/>
                </a:lnTo>
                <a:lnTo>
                  <a:pt x="3136392" y="145287"/>
                </a:lnTo>
                <a:lnTo>
                  <a:pt x="3128987" y="99356"/>
                </a:lnTo>
                <a:lnTo>
                  <a:pt x="3108366" y="59472"/>
                </a:lnTo>
                <a:lnTo>
                  <a:pt x="3076919" y="28025"/>
                </a:lnTo>
                <a:lnTo>
                  <a:pt x="3037035" y="7404"/>
                </a:lnTo>
                <a:lnTo>
                  <a:pt x="2991104"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5" name="Google Shape;765;p46"/>
          <p:cNvSpPr/>
          <p:nvPr/>
        </p:nvSpPr>
        <p:spPr>
          <a:xfrm>
            <a:off x="2839720" y="4871720"/>
            <a:ext cx="4182533" cy="1937173"/>
          </a:xfrm>
          <a:custGeom>
            <a:avLst/>
            <a:gdLst/>
            <a:ahLst/>
            <a:cxnLst/>
            <a:rect l="l" t="t" r="r" b="b"/>
            <a:pathLst>
              <a:path w="3136900" h="1452879" extrusionOk="0">
                <a:moveTo>
                  <a:pt x="0" y="145287"/>
                </a:moveTo>
                <a:lnTo>
                  <a:pt x="7404" y="99356"/>
                </a:lnTo>
                <a:lnTo>
                  <a:pt x="28022" y="59472"/>
                </a:lnTo>
                <a:lnTo>
                  <a:pt x="59461" y="28025"/>
                </a:lnTo>
                <a:lnTo>
                  <a:pt x="99330" y="7404"/>
                </a:lnTo>
                <a:lnTo>
                  <a:pt x="145237" y="0"/>
                </a:lnTo>
                <a:lnTo>
                  <a:pt x="2991104" y="0"/>
                </a:lnTo>
                <a:lnTo>
                  <a:pt x="3037035" y="7404"/>
                </a:lnTo>
                <a:lnTo>
                  <a:pt x="3076919" y="28025"/>
                </a:lnTo>
                <a:lnTo>
                  <a:pt x="3108366" y="59472"/>
                </a:lnTo>
                <a:lnTo>
                  <a:pt x="3128987" y="99356"/>
                </a:lnTo>
                <a:lnTo>
                  <a:pt x="3136392" y="145287"/>
                </a:lnTo>
                <a:lnTo>
                  <a:pt x="3136392" y="1307084"/>
                </a:lnTo>
                <a:lnTo>
                  <a:pt x="3128987" y="1353015"/>
                </a:lnTo>
                <a:lnTo>
                  <a:pt x="3108366" y="1392899"/>
                </a:lnTo>
                <a:lnTo>
                  <a:pt x="3076919" y="1424346"/>
                </a:lnTo>
                <a:lnTo>
                  <a:pt x="3037035" y="1444967"/>
                </a:lnTo>
                <a:lnTo>
                  <a:pt x="2991104" y="1452372"/>
                </a:lnTo>
                <a:lnTo>
                  <a:pt x="145237" y="1452372"/>
                </a:lnTo>
                <a:lnTo>
                  <a:pt x="99330" y="1444967"/>
                </a:lnTo>
                <a:lnTo>
                  <a:pt x="59461" y="1424346"/>
                </a:lnTo>
                <a:lnTo>
                  <a:pt x="28022" y="1392899"/>
                </a:lnTo>
                <a:lnTo>
                  <a:pt x="7404" y="1353015"/>
                </a:lnTo>
                <a:lnTo>
                  <a:pt x="0" y="1307084"/>
                </a:lnTo>
                <a:lnTo>
                  <a:pt x="0" y="145287"/>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6" name="Google Shape;766;p46"/>
          <p:cNvSpPr txBox="1"/>
          <p:nvPr/>
        </p:nvSpPr>
        <p:spPr>
          <a:xfrm>
            <a:off x="3327737" y="5041614"/>
            <a:ext cx="3205480" cy="1387389"/>
          </a:xfrm>
          <a:prstGeom prst="rect">
            <a:avLst/>
          </a:prstGeom>
          <a:noFill/>
          <a:ln>
            <a:noFill/>
          </a:ln>
        </p:spPr>
        <p:txBody>
          <a:bodyPr spcFirstLastPara="1" wrap="square" lIns="0" tIns="16075" rIns="0" bIns="0" anchor="t" anchorCtr="0">
            <a:spAutoFit/>
          </a:bodyPr>
          <a:lstStyle/>
          <a:p>
            <a:pPr marL="16086" marR="6773" lvl="0" indent="-3387" algn="ctr" rtl="0">
              <a:lnSpc>
                <a:spcPct val="127000"/>
              </a:lnSpc>
              <a:spcBef>
                <a:spcPts val="0"/>
              </a:spcBef>
              <a:spcAft>
                <a:spcPts val="0"/>
              </a:spcAft>
              <a:buNone/>
            </a:pPr>
            <a:r>
              <a:rPr lang="en-US" sz="2400">
                <a:solidFill>
                  <a:schemeClr val="dk1"/>
                </a:solidFill>
                <a:latin typeface="Calibri"/>
                <a:ea typeface="Calibri"/>
                <a:cs typeface="Calibri"/>
                <a:sym typeface="Calibri"/>
              </a:rPr>
              <a:t>Küçük Ölçekli Ortaklıklar  (Small Scale Partnerships)  KA210-SCH</a:t>
            </a:r>
            <a:endParaRPr sz="2400">
              <a:solidFill>
                <a:schemeClr val="dk1"/>
              </a:solidFill>
              <a:latin typeface="Calibri"/>
              <a:ea typeface="Calibri"/>
              <a:cs typeface="Calibri"/>
              <a:sym typeface="Calibri"/>
            </a:endParaRPr>
          </a:p>
        </p:txBody>
      </p:sp>
      <p:sp>
        <p:nvSpPr>
          <p:cNvPr id="767" name="Google Shape;767;p46"/>
          <p:cNvSpPr/>
          <p:nvPr/>
        </p:nvSpPr>
        <p:spPr>
          <a:xfrm>
            <a:off x="7358887" y="4550664"/>
            <a:ext cx="4182533" cy="1934633"/>
          </a:xfrm>
          <a:custGeom>
            <a:avLst/>
            <a:gdLst/>
            <a:ahLst/>
            <a:cxnLst/>
            <a:rect l="l" t="t" r="r" b="b"/>
            <a:pathLst>
              <a:path w="3136900" h="1450975" extrusionOk="0">
                <a:moveTo>
                  <a:pt x="2991358" y="0"/>
                </a:moveTo>
                <a:lnTo>
                  <a:pt x="145034" y="0"/>
                </a:lnTo>
                <a:lnTo>
                  <a:pt x="99177" y="7390"/>
                </a:lnTo>
                <a:lnTo>
                  <a:pt x="59362" y="27972"/>
                </a:lnTo>
                <a:lnTo>
                  <a:pt x="27972" y="59362"/>
                </a:lnTo>
                <a:lnTo>
                  <a:pt x="7390" y="99177"/>
                </a:lnTo>
                <a:lnTo>
                  <a:pt x="0" y="145034"/>
                </a:lnTo>
                <a:lnTo>
                  <a:pt x="0" y="1305814"/>
                </a:lnTo>
                <a:lnTo>
                  <a:pt x="7390" y="1351670"/>
                </a:lnTo>
                <a:lnTo>
                  <a:pt x="27972" y="1391485"/>
                </a:lnTo>
                <a:lnTo>
                  <a:pt x="59362" y="1422875"/>
                </a:lnTo>
                <a:lnTo>
                  <a:pt x="99177" y="1443457"/>
                </a:lnTo>
                <a:lnTo>
                  <a:pt x="145034" y="1450847"/>
                </a:lnTo>
                <a:lnTo>
                  <a:pt x="2991358" y="1450847"/>
                </a:lnTo>
                <a:lnTo>
                  <a:pt x="3037214" y="1443457"/>
                </a:lnTo>
                <a:lnTo>
                  <a:pt x="3077029" y="1422875"/>
                </a:lnTo>
                <a:lnTo>
                  <a:pt x="3108419" y="1391485"/>
                </a:lnTo>
                <a:lnTo>
                  <a:pt x="3129001" y="1351670"/>
                </a:lnTo>
                <a:lnTo>
                  <a:pt x="3136391" y="1305814"/>
                </a:lnTo>
                <a:lnTo>
                  <a:pt x="3136391" y="145034"/>
                </a:lnTo>
                <a:lnTo>
                  <a:pt x="3129001" y="99177"/>
                </a:lnTo>
                <a:lnTo>
                  <a:pt x="3108419" y="59362"/>
                </a:lnTo>
                <a:lnTo>
                  <a:pt x="3077029" y="27972"/>
                </a:lnTo>
                <a:lnTo>
                  <a:pt x="3037214" y="7390"/>
                </a:lnTo>
                <a:lnTo>
                  <a:pt x="2991358"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8" name="Google Shape;768;p46"/>
          <p:cNvSpPr/>
          <p:nvPr/>
        </p:nvSpPr>
        <p:spPr>
          <a:xfrm>
            <a:off x="7358887" y="4550664"/>
            <a:ext cx="4182533" cy="1934633"/>
          </a:xfrm>
          <a:custGeom>
            <a:avLst/>
            <a:gdLst/>
            <a:ahLst/>
            <a:cxnLst/>
            <a:rect l="l" t="t" r="r" b="b"/>
            <a:pathLst>
              <a:path w="3136900" h="1450975" extrusionOk="0">
                <a:moveTo>
                  <a:pt x="0" y="145034"/>
                </a:moveTo>
                <a:lnTo>
                  <a:pt x="7390" y="99177"/>
                </a:lnTo>
                <a:lnTo>
                  <a:pt x="27972" y="59362"/>
                </a:lnTo>
                <a:lnTo>
                  <a:pt x="59362" y="27972"/>
                </a:lnTo>
                <a:lnTo>
                  <a:pt x="99177" y="7390"/>
                </a:lnTo>
                <a:lnTo>
                  <a:pt x="145034" y="0"/>
                </a:lnTo>
                <a:lnTo>
                  <a:pt x="2991358" y="0"/>
                </a:lnTo>
                <a:lnTo>
                  <a:pt x="3037214" y="7390"/>
                </a:lnTo>
                <a:lnTo>
                  <a:pt x="3077029" y="27972"/>
                </a:lnTo>
                <a:lnTo>
                  <a:pt x="3108419" y="59362"/>
                </a:lnTo>
                <a:lnTo>
                  <a:pt x="3129001" y="99177"/>
                </a:lnTo>
                <a:lnTo>
                  <a:pt x="3136391" y="145034"/>
                </a:lnTo>
                <a:lnTo>
                  <a:pt x="3136391" y="1305814"/>
                </a:lnTo>
                <a:lnTo>
                  <a:pt x="3129001" y="1351670"/>
                </a:lnTo>
                <a:lnTo>
                  <a:pt x="3108419" y="1391485"/>
                </a:lnTo>
                <a:lnTo>
                  <a:pt x="3077029" y="1422875"/>
                </a:lnTo>
                <a:lnTo>
                  <a:pt x="3037214" y="1443457"/>
                </a:lnTo>
                <a:lnTo>
                  <a:pt x="2991358" y="1450847"/>
                </a:lnTo>
                <a:lnTo>
                  <a:pt x="145034" y="1450847"/>
                </a:lnTo>
                <a:lnTo>
                  <a:pt x="99177" y="1443457"/>
                </a:lnTo>
                <a:lnTo>
                  <a:pt x="59362" y="1422875"/>
                </a:lnTo>
                <a:lnTo>
                  <a:pt x="27972" y="1391485"/>
                </a:lnTo>
                <a:lnTo>
                  <a:pt x="7390" y="1351670"/>
                </a:lnTo>
                <a:lnTo>
                  <a:pt x="0" y="1305814"/>
                </a:lnTo>
                <a:lnTo>
                  <a:pt x="0" y="14503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69" name="Google Shape;769;p46"/>
          <p:cNvSpPr/>
          <p:nvPr/>
        </p:nvSpPr>
        <p:spPr>
          <a:xfrm>
            <a:off x="7698232" y="4871720"/>
            <a:ext cx="4179993" cy="1937173"/>
          </a:xfrm>
          <a:custGeom>
            <a:avLst/>
            <a:gdLst/>
            <a:ahLst/>
            <a:cxnLst/>
            <a:rect l="l" t="t" r="r" b="b"/>
            <a:pathLst>
              <a:path w="3134995" h="1452879" extrusionOk="0">
                <a:moveTo>
                  <a:pt x="2989579" y="0"/>
                </a:moveTo>
                <a:lnTo>
                  <a:pt x="145287" y="0"/>
                </a:lnTo>
                <a:lnTo>
                  <a:pt x="99356" y="7404"/>
                </a:lnTo>
                <a:lnTo>
                  <a:pt x="59472" y="28025"/>
                </a:lnTo>
                <a:lnTo>
                  <a:pt x="28025" y="59472"/>
                </a:lnTo>
                <a:lnTo>
                  <a:pt x="7404" y="99356"/>
                </a:lnTo>
                <a:lnTo>
                  <a:pt x="0" y="145287"/>
                </a:lnTo>
                <a:lnTo>
                  <a:pt x="0" y="1307084"/>
                </a:lnTo>
                <a:lnTo>
                  <a:pt x="7404" y="1353015"/>
                </a:lnTo>
                <a:lnTo>
                  <a:pt x="28025" y="1392899"/>
                </a:lnTo>
                <a:lnTo>
                  <a:pt x="59472" y="1424346"/>
                </a:lnTo>
                <a:lnTo>
                  <a:pt x="99356" y="1444967"/>
                </a:lnTo>
                <a:lnTo>
                  <a:pt x="145287" y="1452372"/>
                </a:lnTo>
                <a:lnTo>
                  <a:pt x="2989579" y="1452372"/>
                </a:lnTo>
                <a:lnTo>
                  <a:pt x="3035511" y="1444967"/>
                </a:lnTo>
                <a:lnTo>
                  <a:pt x="3075395" y="1424346"/>
                </a:lnTo>
                <a:lnTo>
                  <a:pt x="3106842" y="1392899"/>
                </a:lnTo>
                <a:lnTo>
                  <a:pt x="3127463" y="1353015"/>
                </a:lnTo>
                <a:lnTo>
                  <a:pt x="3134868" y="1307084"/>
                </a:lnTo>
                <a:lnTo>
                  <a:pt x="3134868" y="145287"/>
                </a:lnTo>
                <a:lnTo>
                  <a:pt x="3127463" y="99356"/>
                </a:lnTo>
                <a:lnTo>
                  <a:pt x="3106842" y="59472"/>
                </a:lnTo>
                <a:lnTo>
                  <a:pt x="3075395" y="28025"/>
                </a:lnTo>
                <a:lnTo>
                  <a:pt x="3035511" y="7404"/>
                </a:lnTo>
                <a:lnTo>
                  <a:pt x="2989579" y="0"/>
                </a:lnTo>
                <a:close/>
              </a:path>
            </a:pathLst>
          </a:custGeom>
          <a:solidFill>
            <a:srgbClr val="FFFFFF">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70" name="Google Shape;770;p46"/>
          <p:cNvSpPr/>
          <p:nvPr/>
        </p:nvSpPr>
        <p:spPr>
          <a:xfrm>
            <a:off x="7698232" y="4871720"/>
            <a:ext cx="4179993" cy="1937173"/>
          </a:xfrm>
          <a:custGeom>
            <a:avLst/>
            <a:gdLst/>
            <a:ahLst/>
            <a:cxnLst/>
            <a:rect l="l" t="t" r="r" b="b"/>
            <a:pathLst>
              <a:path w="3134995" h="1452879" extrusionOk="0">
                <a:moveTo>
                  <a:pt x="0" y="145287"/>
                </a:moveTo>
                <a:lnTo>
                  <a:pt x="7404" y="99356"/>
                </a:lnTo>
                <a:lnTo>
                  <a:pt x="28025" y="59472"/>
                </a:lnTo>
                <a:lnTo>
                  <a:pt x="59472" y="28025"/>
                </a:lnTo>
                <a:lnTo>
                  <a:pt x="99356" y="7404"/>
                </a:lnTo>
                <a:lnTo>
                  <a:pt x="145287" y="0"/>
                </a:lnTo>
                <a:lnTo>
                  <a:pt x="2989579" y="0"/>
                </a:lnTo>
                <a:lnTo>
                  <a:pt x="3035511" y="7404"/>
                </a:lnTo>
                <a:lnTo>
                  <a:pt x="3075395" y="28025"/>
                </a:lnTo>
                <a:lnTo>
                  <a:pt x="3106842" y="59472"/>
                </a:lnTo>
                <a:lnTo>
                  <a:pt x="3127463" y="99356"/>
                </a:lnTo>
                <a:lnTo>
                  <a:pt x="3134868" y="145287"/>
                </a:lnTo>
                <a:lnTo>
                  <a:pt x="3134868" y="1307084"/>
                </a:lnTo>
                <a:lnTo>
                  <a:pt x="3127463" y="1353015"/>
                </a:lnTo>
                <a:lnTo>
                  <a:pt x="3106842" y="1392899"/>
                </a:lnTo>
                <a:lnTo>
                  <a:pt x="3075395" y="1424346"/>
                </a:lnTo>
                <a:lnTo>
                  <a:pt x="3035511" y="1444967"/>
                </a:lnTo>
                <a:lnTo>
                  <a:pt x="2989579" y="1452372"/>
                </a:lnTo>
                <a:lnTo>
                  <a:pt x="145287" y="1452372"/>
                </a:lnTo>
                <a:lnTo>
                  <a:pt x="99356" y="1444967"/>
                </a:lnTo>
                <a:lnTo>
                  <a:pt x="59472" y="1424346"/>
                </a:lnTo>
                <a:lnTo>
                  <a:pt x="28025" y="1392899"/>
                </a:lnTo>
                <a:lnTo>
                  <a:pt x="7404" y="1353015"/>
                </a:lnTo>
                <a:lnTo>
                  <a:pt x="0" y="1307084"/>
                </a:lnTo>
                <a:lnTo>
                  <a:pt x="0" y="145287"/>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71" name="Google Shape;771;p46"/>
          <p:cNvSpPr txBox="1"/>
          <p:nvPr/>
        </p:nvSpPr>
        <p:spPr>
          <a:xfrm>
            <a:off x="8107340" y="5041614"/>
            <a:ext cx="3364653" cy="1387389"/>
          </a:xfrm>
          <a:prstGeom prst="rect">
            <a:avLst/>
          </a:prstGeom>
          <a:noFill/>
          <a:ln>
            <a:noFill/>
          </a:ln>
        </p:spPr>
        <p:txBody>
          <a:bodyPr spcFirstLastPara="1" wrap="square" lIns="0" tIns="16075" rIns="0" bIns="0" anchor="t" anchorCtr="0">
            <a:spAutoFit/>
          </a:bodyPr>
          <a:lstStyle/>
          <a:p>
            <a:pPr marL="16933" marR="6773" lvl="0" indent="-2539" algn="ctr" rtl="0">
              <a:lnSpc>
                <a:spcPct val="127000"/>
              </a:lnSpc>
              <a:spcBef>
                <a:spcPts val="0"/>
              </a:spcBef>
              <a:spcAft>
                <a:spcPts val="0"/>
              </a:spcAft>
              <a:buNone/>
            </a:pPr>
            <a:r>
              <a:rPr lang="en-US" sz="2400">
                <a:solidFill>
                  <a:schemeClr val="dk1"/>
                </a:solidFill>
                <a:latin typeface="Calibri"/>
                <a:ea typeface="Calibri"/>
                <a:cs typeface="Calibri"/>
                <a:sym typeface="Calibri"/>
              </a:rPr>
              <a:t>İşbirliği Ortaklıkları  (Cooperation Partnerships)  KA220-SCH</a:t>
            </a:r>
            <a:endParaRPr sz="2400">
              <a:solidFill>
                <a:schemeClr val="dk1"/>
              </a:solidFill>
              <a:latin typeface="Calibri"/>
              <a:ea typeface="Calibri"/>
              <a:cs typeface="Calibri"/>
              <a:sym typeface="Calibri"/>
            </a:endParaRPr>
          </a:p>
        </p:txBody>
      </p:sp>
      <p:sp>
        <p:nvSpPr>
          <p:cNvPr id="772" name="Google Shape;772;p46"/>
          <p:cNvSpPr txBox="1">
            <a:spLocks noGrp="1"/>
          </p:cNvSpPr>
          <p:nvPr>
            <p:ph type="title"/>
          </p:nvPr>
        </p:nvSpPr>
        <p:spPr>
          <a:xfrm>
            <a:off x="6995337" y="449333"/>
            <a:ext cx="479636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Erasmus+ Ana Eylem 2</a:t>
            </a:r>
            <a:endParaRPr sz="36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47"/>
          <p:cNvSpPr txBox="1">
            <a:spLocks noGrp="1"/>
          </p:cNvSpPr>
          <p:nvPr>
            <p:ph type="title"/>
          </p:nvPr>
        </p:nvSpPr>
        <p:spPr>
          <a:xfrm>
            <a:off x="6604001" y="508000"/>
            <a:ext cx="7375313" cy="754908"/>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4800"/>
              <a:buFont typeface="Calibri"/>
              <a:buNone/>
            </a:pPr>
            <a:r>
              <a:rPr lang="en-US" sz="4800">
                <a:latin typeface="Calibri"/>
                <a:ea typeface="Calibri"/>
                <a:cs typeface="Calibri"/>
                <a:sym typeface="Calibri"/>
              </a:rPr>
              <a:t>KA2 İşbirliği İçin Ortaklıklar</a:t>
            </a:r>
            <a:endParaRPr/>
          </a:p>
        </p:txBody>
      </p:sp>
      <p:sp>
        <p:nvSpPr>
          <p:cNvPr id="778" name="Google Shape;778;p47"/>
          <p:cNvSpPr txBox="1"/>
          <p:nvPr/>
        </p:nvSpPr>
        <p:spPr>
          <a:xfrm>
            <a:off x="3149600" y="1713483"/>
            <a:ext cx="10668000" cy="5088509"/>
          </a:xfrm>
          <a:prstGeom prst="rect">
            <a:avLst/>
          </a:prstGeom>
          <a:noFill/>
          <a:ln>
            <a:noFill/>
          </a:ln>
        </p:spPr>
        <p:txBody>
          <a:bodyPr spcFirstLastPara="1" wrap="square" lIns="0" tIns="48250" rIns="0" bIns="0" anchor="t" anchorCtr="0">
            <a:spAutoFit/>
          </a:bodyPr>
          <a:lstStyle/>
          <a:p>
            <a:pPr marL="16933" marR="0" lvl="0" indent="0" algn="l" rtl="0">
              <a:spcBef>
                <a:spcPts val="0"/>
              </a:spcBef>
              <a:spcAft>
                <a:spcPts val="0"/>
              </a:spcAft>
              <a:buNone/>
            </a:pPr>
            <a:r>
              <a:rPr lang="en-US" sz="3200">
                <a:solidFill>
                  <a:schemeClr val="dk1"/>
                </a:solidFill>
                <a:latin typeface="Calibri"/>
                <a:ea typeface="Calibri"/>
                <a:cs typeface="Calibri"/>
                <a:sym typeface="Calibri"/>
              </a:rPr>
              <a:t>Amaç;</a:t>
            </a:r>
            <a:endParaRPr/>
          </a:p>
          <a:p>
            <a:pPr marL="474121" marR="6773" lvl="0" indent="-457189" algn="l" rtl="0">
              <a:spcBef>
                <a:spcPts val="164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Kurumsal kapasite artışı için farklı ölçekteki kurum kuruluşlar arasında  uluslar arası işbirliği yapılması;</a:t>
            </a:r>
            <a:endParaRPr sz="26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Yerel, bölgesel ve ulusal düzeyde yenilikçi uygulamaların geliştirilmesi,</a:t>
            </a:r>
            <a:endParaRPr sz="2667">
              <a:solidFill>
                <a:schemeClr val="dk1"/>
              </a:solidFill>
              <a:latin typeface="Calibri"/>
              <a:ea typeface="Calibri"/>
              <a:cs typeface="Calibri"/>
              <a:sym typeface="Calibri"/>
            </a:endParaRPr>
          </a:p>
          <a:p>
            <a:pPr marL="474121" marR="0" lvl="0" indent="0" algn="l" rtl="0">
              <a:spcBef>
                <a:spcPts val="7"/>
              </a:spcBef>
              <a:spcAft>
                <a:spcPts val="0"/>
              </a:spcAft>
              <a:buNone/>
            </a:pPr>
            <a:r>
              <a:rPr lang="en-US" sz="2667">
                <a:solidFill>
                  <a:schemeClr val="dk1"/>
                </a:solidFill>
                <a:latin typeface="Calibri"/>
                <a:ea typeface="Calibri"/>
                <a:cs typeface="Calibri"/>
                <a:sym typeface="Calibri"/>
              </a:rPr>
              <a:t>transfer edilmesi ve/veya uygulanması;</a:t>
            </a:r>
            <a:endParaRPr sz="26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Yüksek kaliteli yenilikçi çıktılar üretilmesi.</a:t>
            </a:r>
            <a:endParaRPr sz="2667">
              <a:solidFill>
                <a:schemeClr val="dk1"/>
              </a:solidFill>
              <a:latin typeface="Calibri"/>
              <a:ea typeface="Calibri"/>
              <a:cs typeface="Calibri"/>
              <a:sym typeface="Calibri"/>
            </a:endParaRPr>
          </a:p>
          <a:p>
            <a:pPr marL="0" marR="0" lvl="0" indent="0" algn="l" rtl="0">
              <a:spcBef>
                <a:spcPts val="47"/>
              </a:spcBef>
              <a:spcAft>
                <a:spcPts val="0"/>
              </a:spcAft>
              <a:buNone/>
            </a:pPr>
            <a:endParaRPr sz="4533">
              <a:solidFill>
                <a:schemeClr val="dk1"/>
              </a:solidFill>
              <a:latin typeface="Times New Roman"/>
              <a:ea typeface="Times New Roman"/>
              <a:cs typeface="Times New Roman"/>
              <a:sym typeface="Times New Roman"/>
            </a:endParaRPr>
          </a:p>
          <a:p>
            <a:pPr marL="474121" marR="550320" lvl="0" indent="-457189" algn="l" rtl="0">
              <a:lnSpc>
                <a:spcPct val="96000"/>
              </a:lnSpc>
              <a:spcBef>
                <a:spcPts val="0"/>
              </a:spcBef>
              <a:spcAft>
                <a:spcPts val="0"/>
              </a:spcAft>
              <a:buClr>
                <a:schemeClr val="dk1"/>
              </a:buClr>
              <a:buSzPts val="3867"/>
              <a:buFont typeface="Noto Sans Symbols"/>
              <a:buChar char="❑"/>
            </a:pPr>
            <a:r>
              <a:rPr lang="en-US" sz="2667">
                <a:solidFill>
                  <a:schemeClr val="dk1"/>
                </a:solidFill>
                <a:latin typeface="Calibri"/>
                <a:ea typeface="Calibri"/>
                <a:cs typeface="Calibri"/>
                <a:sym typeface="Calibri"/>
              </a:rPr>
              <a:t>Ortaklık projeleri uygulanırken Erasmus+’ın yeni öncelik alanları  </a:t>
            </a:r>
            <a:r>
              <a:rPr lang="en-US" sz="2667" b="1">
                <a:solidFill>
                  <a:schemeClr val="dk1"/>
                </a:solidFill>
                <a:latin typeface="Calibri"/>
                <a:ea typeface="Calibri"/>
                <a:cs typeface="Calibri"/>
                <a:sym typeface="Calibri"/>
              </a:rPr>
              <a:t>sürdürülebilir çevre; dahil etme ve çeşitlilik ile dijital boyut </a:t>
            </a:r>
            <a:r>
              <a:rPr lang="en-US" sz="2667">
                <a:solidFill>
                  <a:schemeClr val="dk1"/>
                </a:solidFill>
                <a:latin typeface="Calibri"/>
                <a:ea typeface="Calibri"/>
                <a:cs typeface="Calibri"/>
                <a:sym typeface="Calibri"/>
              </a:rPr>
              <a:t>proje  aşamalarında dikkate alınmalıdır.</a:t>
            </a:r>
            <a:endParaRPr sz="2667">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48"/>
          <p:cNvSpPr txBox="1">
            <a:spLocks noGrp="1"/>
          </p:cNvSpPr>
          <p:nvPr>
            <p:ph type="title"/>
          </p:nvPr>
        </p:nvSpPr>
        <p:spPr>
          <a:xfrm>
            <a:off x="6604001" y="416149"/>
            <a:ext cx="5993553" cy="836918"/>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5333"/>
              <a:buFont typeface="Calibri"/>
              <a:buNone/>
            </a:pPr>
            <a:r>
              <a:rPr lang="en-US" sz="5333">
                <a:latin typeface="Calibri"/>
                <a:ea typeface="Calibri"/>
                <a:cs typeface="Calibri"/>
                <a:sym typeface="Calibri"/>
              </a:rPr>
              <a:t>KA2 - Yatay Öncelikler</a:t>
            </a:r>
            <a:endParaRPr/>
          </a:p>
        </p:txBody>
      </p:sp>
      <p:sp>
        <p:nvSpPr>
          <p:cNvPr id="784" name="Google Shape;784;p48"/>
          <p:cNvSpPr txBox="1"/>
          <p:nvPr/>
        </p:nvSpPr>
        <p:spPr>
          <a:xfrm>
            <a:off x="2797387" y="1930061"/>
            <a:ext cx="10650220" cy="6028424"/>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endParaRPr sz="2400">
              <a:solidFill>
                <a:schemeClr val="dk1"/>
              </a:solidFill>
              <a:latin typeface="Calibri"/>
              <a:ea typeface="Calibri"/>
              <a:cs typeface="Calibri"/>
              <a:sym typeface="Calibri"/>
            </a:endParaRPr>
          </a:p>
          <a:p>
            <a:pPr marL="16933" marR="0" lvl="0" indent="0" algn="l" rtl="0">
              <a:spcBef>
                <a:spcPts val="133"/>
              </a:spcBef>
              <a:spcAft>
                <a:spcPts val="0"/>
              </a:spcAft>
              <a:buNone/>
            </a:pPr>
            <a:r>
              <a:rPr lang="en-US" sz="2400">
                <a:solidFill>
                  <a:schemeClr val="dk1"/>
                </a:solidFill>
                <a:latin typeface="Calibri"/>
                <a:ea typeface="Calibri"/>
                <a:cs typeface="Calibri"/>
                <a:sym typeface="Calibri"/>
              </a:rPr>
              <a:t>2021 Teklif Çağrısı kapsamında sunulan KA2 başvurularının yatay ve/veya sektöre özgü</a:t>
            </a:r>
            <a:endParaRPr sz="2400">
              <a:solidFill>
                <a:schemeClr val="dk1"/>
              </a:solidFill>
              <a:latin typeface="Calibri"/>
              <a:ea typeface="Calibri"/>
              <a:cs typeface="Calibri"/>
              <a:sym typeface="Calibri"/>
            </a:endParaRPr>
          </a:p>
          <a:p>
            <a:pPr marL="16933" marR="0" lvl="0" indent="0" algn="l" rtl="0">
              <a:spcBef>
                <a:spcPts val="0"/>
              </a:spcBef>
              <a:spcAft>
                <a:spcPts val="0"/>
              </a:spcAft>
              <a:buNone/>
            </a:pPr>
            <a:r>
              <a:rPr lang="en-US" sz="2400">
                <a:solidFill>
                  <a:schemeClr val="dk1"/>
                </a:solidFill>
                <a:latin typeface="Calibri"/>
                <a:ea typeface="Calibri"/>
                <a:cs typeface="Calibri"/>
                <a:sym typeface="Calibri"/>
              </a:rPr>
              <a:t>önceliklerden en az birini ele alması gerekir.</a:t>
            </a:r>
            <a:endParaRPr sz="2400">
              <a:solidFill>
                <a:schemeClr val="dk1"/>
              </a:solidFill>
              <a:latin typeface="Calibri"/>
              <a:ea typeface="Calibri"/>
              <a:cs typeface="Calibri"/>
              <a:sym typeface="Calibri"/>
            </a:endParaRPr>
          </a:p>
          <a:p>
            <a:pPr marL="0" marR="0" lvl="0" indent="0" algn="l" rtl="0">
              <a:spcBef>
                <a:spcPts val="67"/>
              </a:spcBef>
              <a:spcAft>
                <a:spcPts val="0"/>
              </a:spcAft>
              <a:buNone/>
            </a:pPr>
            <a:endParaRPr sz="2733">
              <a:solidFill>
                <a:schemeClr val="dk1"/>
              </a:solidFill>
              <a:latin typeface="Times New Roman"/>
              <a:ea typeface="Times New Roman"/>
              <a:cs typeface="Times New Roman"/>
              <a:sym typeface="Times New Roman"/>
            </a:endParaRPr>
          </a:p>
          <a:p>
            <a:pPr marL="67732" marR="0" lvl="0" indent="0" algn="l" rtl="0">
              <a:spcBef>
                <a:spcPts val="0"/>
              </a:spcBef>
              <a:spcAft>
                <a:spcPts val="0"/>
              </a:spcAft>
              <a:buNone/>
            </a:pPr>
            <a:r>
              <a:rPr lang="en-US" sz="2933" b="1">
                <a:solidFill>
                  <a:schemeClr val="dk1"/>
                </a:solidFill>
                <a:latin typeface="Calibri"/>
                <a:ea typeface="Calibri"/>
                <a:cs typeface="Calibri"/>
                <a:sym typeface="Calibri"/>
              </a:rPr>
              <a:t>Tüm sektörler için yatay öncelikler:</a:t>
            </a:r>
            <a:endParaRPr sz="29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933">
              <a:solidFill>
                <a:schemeClr val="dk1"/>
              </a:solidFill>
              <a:latin typeface="Times New Roman"/>
              <a:ea typeface="Times New Roman"/>
              <a:cs typeface="Times New Roman"/>
              <a:sym typeface="Times New Roman"/>
            </a:endParaRPr>
          </a:p>
          <a:p>
            <a:pPr marL="449569" marR="977029" lvl="0" indent="-381837" algn="l" rtl="0">
              <a:spcBef>
                <a:spcPts val="1753"/>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Eğitim, öğretim, gençlik ve sporun her alanında dahil etme ve  çeşitlilik;</a:t>
            </a:r>
            <a:endParaRPr sz="2933">
              <a:solidFill>
                <a:schemeClr val="dk1"/>
              </a:solidFill>
              <a:latin typeface="Calibri"/>
              <a:ea typeface="Calibri"/>
              <a:cs typeface="Calibri"/>
              <a:sym typeface="Calibri"/>
            </a:endParaRPr>
          </a:p>
          <a:p>
            <a:pPr marL="449569" marR="0" lvl="0" indent="-381837"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Çevre ve iklim değişimi ile mücadele;</a:t>
            </a:r>
            <a:endParaRPr sz="2933">
              <a:solidFill>
                <a:schemeClr val="dk1"/>
              </a:solidFill>
              <a:latin typeface="Calibri"/>
              <a:ea typeface="Calibri"/>
              <a:cs typeface="Calibri"/>
              <a:sym typeface="Calibri"/>
            </a:endParaRPr>
          </a:p>
          <a:p>
            <a:pPr marL="449569" marR="696789" lvl="0" indent="-381837"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Dijital hazırlık ve esneklik kapasitesinin artırılması yoluyla dijital  dönüşüm;</a:t>
            </a:r>
            <a:endParaRPr sz="2933">
              <a:solidFill>
                <a:schemeClr val="dk1"/>
              </a:solidFill>
              <a:latin typeface="Calibri"/>
              <a:ea typeface="Calibri"/>
              <a:cs typeface="Calibri"/>
              <a:sym typeface="Calibri"/>
            </a:endParaRPr>
          </a:p>
          <a:p>
            <a:pPr marL="449569" marR="0" lvl="0" indent="-381837" algn="l" rtl="0">
              <a:spcBef>
                <a:spcPts val="1607"/>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Ortak Değerler ve sivil katılım.</a:t>
            </a:r>
            <a:endParaRPr sz="2933">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9"/>
          <p:cNvSpPr txBox="1">
            <a:spLocks noGrp="1"/>
          </p:cNvSpPr>
          <p:nvPr>
            <p:ph type="title"/>
          </p:nvPr>
        </p:nvSpPr>
        <p:spPr>
          <a:xfrm>
            <a:off x="6502400" y="416024"/>
            <a:ext cx="5994400" cy="755762"/>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3F3F3F"/>
              </a:buClr>
              <a:buSzPts val="4800"/>
              <a:buFont typeface="Calibri"/>
              <a:buNone/>
            </a:pPr>
            <a:r>
              <a:rPr lang="en-US" sz="4800">
                <a:latin typeface="Calibri"/>
                <a:ea typeface="Calibri"/>
                <a:cs typeface="Calibri"/>
                <a:sym typeface="Calibri"/>
              </a:rPr>
              <a:t>KA2- Sektörel Öncelikler</a:t>
            </a:r>
            <a:endParaRPr sz="4800">
              <a:latin typeface="Calibri"/>
              <a:ea typeface="Calibri"/>
              <a:cs typeface="Calibri"/>
              <a:sym typeface="Calibri"/>
            </a:endParaRPr>
          </a:p>
        </p:txBody>
      </p:sp>
      <p:sp>
        <p:nvSpPr>
          <p:cNvPr id="790" name="Google Shape;790;p49"/>
          <p:cNvSpPr txBox="1"/>
          <p:nvPr/>
        </p:nvSpPr>
        <p:spPr>
          <a:xfrm>
            <a:off x="3041632" y="1850407"/>
            <a:ext cx="10739120" cy="5786413"/>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933" b="1">
                <a:solidFill>
                  <a:schemeClr val="dk1"/>
                </a:solidFill>
                <a:latin typeface="Calibri"/>
                <a:ea typeface="Calibri"/>
                <a:cs typeface="Calibri"/>
                <a:sym typeface="Calibri"/>
              </a:rPr>
              <a:t>Okul Eğitimine özgü öncelikler:</a:t>
            </a:r>
            <a:endParaRPr sz="29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933">
              <a:solidFill>
                <a:schemeClr val="dk1"/>
              </a:solidFill>
              <a:latin typeface="Times New Roman"/>
              <a:ea typeface="Times New Roman"/>
              <a:cs typeface="Times New Roman"/>
              <a:sym typeface="Times New Roman"/>
            </a:endParaRPr>
          </a:p>
          <a:p>
            <a:pPr marL="474121" marR="0" lvl="0" indent="-457189" algn="l" rtl="0">
              <a:spcBef>
                <a:spcPts val="1753"/>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Dezavantajlarla, erken okul terki ile ve düşük temel becerilerle</a:t>
            </a:r>
            <a:endParaRPr sz="2933">
              <a:solidFill>
                <a:schemeClr val="dk1"/>
              </a:solidFill>
              <a:latin typeface="Calibri"/>
              <a:ea typeface="Calibri"/>
              <a:cs typeface="Calibri"/>
              <a:sym typeface="Calibri"/>
            </a:endParaRPr>
          </a:p>
          <a:p>
            <a:pPr marL="473275" marR="0" lvl="0" indent="0" algn="l" rtl="0">
              <a:spcBef>
                <a:spcPts val="0"/>
              </a:spcBef>
              <a:spcAft>
                <a:spcPts val="0"/>
              </a:spcAft>
              <a:buNone/>
            </a:pPr>
            <a:r>
              <a:rPr lang="en-US" sz="2933">
                <a:solidFill>
                  <a:schemeClr val="dk1"/>
                </a:solidFill>
                <a:latin typeface="Calibri"/>
                <a:ea typeface="Calibri"/>
                <a:cs typeface="Calibri"/>
                <a:sym typeface="Calibri"/>
              </a:rPr>
              <a:t>mücadele edilmesi;</a:t>
            </a:r>
            <a:endParaRPr sz="2933">
              <a:solidFill>
                <a:schemeClr val="dk1"/>
              </a:solidFill>
              <a:latin typeface="Calibri"/>
              <a:ea typeface="Calibri"/>
              <a:cs typeface="Calibri"/>
              <a:sym typeface="Calibri"/>
            </a:endParaRPr>
          </a:p>
          <a:p>
            <a:pPr marL="474121" marR="540160" lvl="0" indent="-457189"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Öğretmenlerin ve diğer eğitim profesyonellerinin desteklenmesi;  anahtar yeterliliklerin geliştirilmesi;</a:t>
            </a:r>
            <a:endParaRPr sz="2933">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Dil öğrenimi ve öğretiminde yenilikçi yaklaşımların teşvik edilmesi;</a:t>
            </a:r>
            <a:endParaRPr sz="2933">
              <a:solidFill>
                <a:schemeClr val="dk1"/>
              </a:solidFill>
              <a:latin typeface="Calibri"/>
              <a:ea typeface="Calibri"/>
              <a:cs typeface="Calibri"/>
              <a:sym typeface="Calibri"/>
            </a:endParaRPr>
          </a:p>
          <a:p>
            <a:pPr marL="474121" marR="0" lvl="0" indent="-457189" algn="l" rtl="0">
              <a:spcBef>
                <a:spcPts val="1607"/>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STEM ve STEAM yaklaşımlarının güçlendirilmesi;</a:t>
            </a:r>
            <a:endParaRPr sz="2933">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Erken çocukluk eğitimi ve bakımı sistemlerinin kalitesinin artırılması;</a:t>
            </a:r>
            <a:endParaRPr sz="2933">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3800"/>
              <a:buFont typeface="Arial"/>
              <a:buChar char="•"/>
            </a:pPr>
            <a:r>
              <a:rPr lang="en-US" sz="2933">
                <a:solidFill>
                  <a:schemeClr val="dk1"/>
                </a:solidFill>
                <a:latin typeface="Calibri"/>
                <a:ea typeface="Calibri"/>
                <a:cs typeface="Calibri"/>
                <a:sym typeface="Calibri"/>
              </a:rPr>
              <a:t>Ulus-ötesi öğrenme çıktılarının tanınması.</a:t>
            </a:r>
            <a:endParaRPr sz="2933">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50"/>
          <p:cNvSpPr txBox="1">
            <a:spLocks noGrp="1"/>
          </p:cNvSpPr>
          <p:nvPr>
            <p:ph type="title" idx="4294967295"/>
          </p:nvPr>
        </p:nvSpPr>
        <p:spPr>
          <a:xfrm>
            <a:off x="5976145" y="499730"/>
            <a:ext cx="6183312" cy="571500"/>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Ortaklık Projelerinin Aşamaları</a:t>
            </a:r>
            <a:endParaRPr sz="3600">
              <a:latin typeface="Arial"/>
              <a:ea typeface="Arial"/>
              <a:cs typeface="Arial"/>
              <a:sym typeface="Arial"/>
            </a:endParaRPr>
          </a:p>
        </p:txBody>
      </p:sp>
      <p:sp>
        <p:nvSpPr>
          <p:cNvPr id="796" name="Google Shape;796;p50"/>
          <p:cNvSpPr/>
          <p:nvPr/>
        </p:nvSpPr>
        <p:spPr>
          <a:xfrm>
            <a:off x="3440515" y="2479718"/>
            <a:ext cx="468207" cy="2909993"/>
          </a:xfrm>
          <a:custGeom>
            <a:avLst/>
            <a:gdLst/>
            <a:ahLst/>
            <a:cxnLst/>
            <a:rect l="l" t="t" r="r" b="b"/>
            <a:pathLst>
              <a:path w="351155" h="2182495" extrusionOk="0">
                <a:moveTo>
                  <a:pt x="287781" y="0"/>
                </a:moveTo>
                <a:lnTo>
                  <a:pt x="0" y="8382"/>
                </a:lnTo>
                <a:lnTo>
                  <a:pt x="63055" y="2182114"/>
                </a:lnTo>
                <a:lnTo>
                  <a:pt x="350900" y="2173859"/>
                </a:lnTo>
                <a:lnTo>
                  <a:pt x="287781" y="0"/>
                </a:lnTo>
                <a:close/>
              </a:path>
            </a:pathLst>
          </a:custGeom>
          <a:solidFill>
            <a:srgbClr val="ABB0B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97" name="Google Shape;797;p50"/>
          <p:cNvSpPr/>
          <p:nvPr/>
        </p:nvSpPr>
        <p:spPr>
          <a:xfrm>
            <a:off x="2555240" y="1858263"/>
            <a:ext cx="4677833" cy="2560319"/>
          </a:xfrm>
          <a:custGeom>
            <a:avLst/>
            <a:gdLst/>
            <a:ahLst/>
            <a:cxnLst/>
            <a:rect l="l" t="t" r="r" b="b"/>
            <a:pathLst>
              <a:path w="3508375" h="1920239" extrusionOk="0">
                <a:moveTo>
                  <a:pt x="3316224" y="0"/>
                </a:moveTo>
                <a:lnTo>
                  <a:pt x="192024" y="0"/>
                </a:lnTo>
                <a:lnTo>
                  <a:pt x="147992" y="5071"/>
                </a:lnTo>
                <a:lnTo>
                  <a:pt x="107574" y="19518"/>
                </a:lnTo>
                <a:lnTo>
                  <a:pt x="71920" y="42187"/>
                </a:lnTo>
                <a:lnTo>
                  <a:pt x="42183" y="71925"/>
                </a:lnTo>
                <a:lnTo>
                  <a:pt x="19516" y="107579"/>
                </a:lnTo>
                <a:lnTo>
                  <a:pt x="5071" y="147996"/>
                </a:lnTo>
                <a:lnTo>
                  <a:pt x="0" y="192024"/>
                </a:lnTo>
                <a:lnTo>
                  <a:pt x="0" y="1728215"/>
                </a:lnTo>
                <a:lnTo>
                  <a:pt x="5071" y="1772243"/>
                </a:lnTo>
                <a:lnTo>
                  <a:pt x="19516" y="1812660"/>
                </a:lnTo>
                <a:lnTo>
                  <a:pt x="42183" y="1848314"/>
                </a:lnTo>
                <a:lnTo>
                  <a:pt x="71920" y="1878052"/>
                </a:lnTo>
                <a:lnTo>
                  <a:pt x="107574" y="1900721"/>
                </a:lnTo>
                <a:lnTo>
                  <a:pt x="147992" y="1915168"/>
                </a:lnTo>
                <a:lnTo>
                  <a:pt x="192024" y="1920239"/>
                </a:lnTo>
                <a:lnTo>
                  <a:pt x="3316224" y="1920239"/>
                </a:lnTo>
                <a:lnTo>
                  <a:pt x="3360251" y="1915168"/>
                </a:lnTo>
                <a:lnTo>
                  <a:pt x="3400668" y="1900721"/>
                </a:lnTo>
                <a:lnTo>
                  <a:pt x="3436322" y="1878052"/>
                </a:lnTo>
                <a:lnTo>
                  <a:pt x="3466060" y="1848314"/>
                </a:lnTo>
                <a:lnTo>
                  <a:pt x="3488729" y="1812660"/>
                </a:lnTo>
                <a:lnTo>
                  <a:pt x="3503176" y="1772243"/>
                </a:lnTo>
                <a:lnTo>
                  <a:pt x="3508248" y="1728215"/>
                </a:lnTo>
                <a:lnTo>
                  <a:pt x="3508248" y="192024"/>
                </a:lnTo>
                <a:lnTo>
                  <a:pt x="3503176" y="147996"/>
                </a:lnTo>
                <a:lnTo>
                  <a:pt x="3488729" y="107579"/>
                </a:lnTo>
                <a:lnTo>
                  <a:pt x="3466060" y="71925"/>
                </a:lnTo>
                <a:lnTo>
                  <a:pt x="3436322" y="42187"/>
                </a:lnTo>
                <a:lnTo>
                  <a:pt x="3400668" y="19518"/>
                </a:lnTo>
                <a:lnTo>
                  <a:pt x="3360251" y="5071"/>
                </a:lnTo>
                <a:lnTo>
                  <a:pt x="331622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98" name="Google Shape;798;p50"/>
          <p:cNvSpPr/>
          <p:nvPr/>
        </p:nvSpPr>
        <p:spPr>
          <a:xfrm>
            <a:off x="2555240" y="1858263"/>
            <a:ext cx="4677833" cy="2560319"/>
          </a:xfrm>
          <a:custGeom>
            <a:avLst/>
            <a:gdLst/>
            <a:ahLst/>
            <a:cxnLst/>
            <a:rect l="l" t="t" r="r" b="b"/>
            <a:pathLst>
              <a:path w="3508375" h="1920239" extrusionOk="0">
                <a:moveTo>
                  <a:pt x="0" y="192024"/>
                </a:moveTo>
                <a:lnTo>
                  <a:pt x="5071" y="147996"/>
                </a:lnTo>
                <a:lnTo>
                  <a:pt x="19516" y="107579"/>
                </a:lnTo>
                <a:lnTo>
                  <a:pt x="42183" y="71925"/>
                </a:lnTo>
                <a:lnTo>
                  <a:pt x="71920" y="42187"/>
                </a:lnTo>
                <a:lnTo>
                  <a:pt x="107574" y="19518"/>
                </a:lnTo>
                <a:lnTo>
                  <a:pt x="147992" y="5071"/>
                </a:lnTo>
                <a:lnTo>
                  <a:pt x="192024" y="0"/>
                </a:lnTo>
                <a:lnTo>
                  <a:pt x="3316224" y="0"/>
                </a:lnTo>
                <a:lnTo>
                  <a:pt x="3360251" y="5071"/>
                </a:lnTo>
                <a:lnTo>
                  <a:pt x="3400668" y="19518"/>
                </a:lnTo>
                <a:lnTo>
                  <a:pt x="3436322" y="42187"/>
                </a:lnTo>
                <a:lnTo>
                  <a:pt x="3466060" y="71925"/>
                </a:lnTo>
                <a:lnTo>
                  <a:pt x="3488729" y="107579"/>
                </a:lnTo>
                <a:lnTo>
                  <a:pt x="3503176" y="147996"/>
                </a:lnTo>
                <a:lnTo>
                  <a:pt x="3508248" y="192024"/>
                </a:lnTo>
                <a:lnTo>
                  <a:pt x="3508248" y="1728215"/>
                </a:lnTo>
                <a:lnTo>
                  <a:pt x="3503176" y="1772243"/>
                </a:lnTo>
                <a:lnTo>
                  <a:pt x="3488729" y="1812660"/>
                </a:lnTo>
                <a:lnTo>
                  <a:pt x="3466060" y="1848314"/>
                </a:lnTo>
                <a:lnTo>
                  <a:pt x="3436322" y="1878052"/>
                </a:lnTo>
                <a:lnTo>
                  <a:pt x="3400668" y="1900721"/>
                </a:lnTo>
                <a:lnTo>
                  <a:pt x="3360251" y="1915168"/>
                </a:lnTo>
                <a:lnTo>
                  <a:pt x="3316224" y="1920239"/>
                </a:lnTo>
                <a:lnTo>
                  <a:pt x="192024" y="1920239"/>
                </a:lnTo>
                <a:lnTo>
                  <a:pt x="147992" y="1915168"/>
                </a:lnTo>
                <a:lnTo>
                  <a:pt x="107574" y="1900721"/>
                </a:lnTo>
                <a:lnTo>
                  <a:pt x="71920" y="1878052"/>
                </a:lnTo>
                <a:lnTo>
                  <a:pt x="42183" y="1848314"/>
                </a:lnTo>
                <a:lnTo>
                  <a:pt x="19516" y="1812660"/>
                </a:lnTo>
                <a:lnTo>
                  <a:pt x="5071" y="1772243"/>
                </a:lnTo>
                <a:lnTo>
                  <a:pt x="0" y="1728215"/>
                </a:lnTo>
                <a:lnTo>
                  <a:pt x="0" y="192024"/>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799" name="Google Shape;799;p50"/>
          <p:cNvSpPr txBox="1"/>
          <p:nvPr/>
        </p:nvSpPr>
        <p:spPr>
          <a:xfrm>
            <a:off x="2833963" y="2272155"/>
            <a:ext cx="4116493" cy="1540187"/>
          </a:xfrm>
          <a:prstGeom prst="rect">
            <a:avLst/>
          </a:prstGeom>
          <a:noFill/>
          <a:ln>
            <a:noFill/>
          </a:ln>
        </p:spPr>
        <p:txBody>
          <a:bodyPr spcFirstLastPara="1" wrap="square" lIns="0" tIns="135450" rIns="0" bIns="0" anchor="t" anchorCtr="0">
            <a:spAutoFit/>
          </a:bodyPr>
          <a:lstStyle/>
          <a:p>
            <a:pPr marL="0" marR="0" lvl="0" indent="0" algn="ctr" rtl="0">
              <a:spcBef>
                <a:spcPts val="0"/>
              </a:spcBef>
              <a:spcAft>
                <a:spcPts val="0"/>
              </a:spcAft>
              <a:buNone/>
            </a:pPr>
            <a:r>
              <a:rPr lang="en-US" sz="2400" b="1">
                <a:solidFill>
                  <a:srgbClr val="1F487C"/>
                </a:solidFill>
                <a:latin typeface="Calibri"/>
                <a:ea typeface="Calibri"/>
                <a:cs typeface="Calibri"/>
                <a:sym typeface="Calibri"/>
              </a:rPr>
              <a:t>Planlama</a:t>
            </a:r>
            <a:endParaRPr sz="2400">
              <a:solidFill>
                <a:schemeClr val="dk1"/>
              </a:solidFill>
              <a:latin typeface="Calibri"/>
              <a:ea typeface="Calibri"/>
              <a:cs typeface="Calibri"/>
              <a:sym typeface="Calibri"/>
            </a:endParaRPr>
          </a:p>
          <a:p>
            <a:pPr marL="16933" marR="6773" lvl="0" indent="0" algn="ctr" rtl="0">
              <a:lnSpc>
                <a:spcPct val="91600"/>
              </a:lnSpc>
              <a:spcBef>
                <a:spcPts val="1047"/>
              </a:spcBef>
              <a:spcAft>
                <a:spcPts val="0"/>
              </a:spcAft>
              <a:buNone/>
            </a:pPr>
            <a:r>
              <a:rPr lang="en-US" sz="2133">
                <a:solidFill>
                  <a:srgbClr val="1F487C"/>
                </a:solidFill>
                <a:latin typeface="Calibri"/>
                <a:ea typeface="Calibri"/>
                <a:cs typeface="Calibri"/>
                <a:sym typeface="Calibri"/>
              </a:rPr>
              <a:t>İhtiyaçlar, hedefler, proje ve öğrenme  çıktıları, faaliyet formatları, programı  vb. tanımlanması.</a:t>
            </a:r>
            <a:endParaRPr sz="2133">
              <a:solidFill>
                <a:schemeClr val="dk1"/>
              </a:solidFill>
              <a:latin typeface="Calibri"/>
              <a:ea typeface="Calibri"/>
              <a:cs typeface="Calibri"/>
              <a:sym typeface="Calibri"/>
            </a:endParaRPr>
          </a:p>
        </p:txBody>
      </p:sp>
      <p:sp>
        <p:nvSpPr>
          <p:cNvPr id="800" name="Google Shape;800;p50"/>
          <p:cNvSpPr/>
          <p:nvPr/>
        </p:nvSpPr>
        <p:spPr>
          <a:xfrm>
            <a:off x="3736000" y="5191760"/>
            <a:ext cx="5975773" cy="403013"/>
          </a:xfrm>
          <a:custGeom>
            <a:avLst/>
            <a:gdLst/>
            <a:ahLst/>
            <a:cxnLst/>
            <a:rect l="l" t="t" r="r" b="b"/>
            <a:pathLst>
              <a:path w="4481830" h="302260" extrusionOk="0">
                <a:moveTo>
                  <a:pt x="889" y="0"/>
                </a:moveTo>
                <a:lnTo>
                  <a:pt x="0" y="287908"/>
                </a:lnTo>
                <a:lnTo>
                  <a:pt x="4480687" y="302259"/>
                </a:lnTo>
                <a:lnTo>
                  <a:pt x="4481576" y="14350"/>
                </a:lnTo>
                <a:lnTo>
                  <a:pt x="889" y="0"/>
                </a:lnTo>
                <a:close/>
              </a:path>
            </a:pathLst>
          </a:custGeom>
          <a:solidFill>
            <a:srgbClr val="ABB0B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1" name="Google Shape;801;p50"/>
          <p:cNvSpPr/>
          <p:nvPr/>
        </p:nvSpPr>
        <p:spPr>
          <a:xfrm>
            <a:off x="2658873" y="4757928"/>
            <a:ext cx="4677833" cy="2558627"/>
          </a:xfrm>
          <a:custGeom>
            <a:avLst/>
            <a:gdLst/>
            <a:ahLst/>
            <a:cxnLst/>
            <a:rect l="l" t="t" r="r" b="b"/>
            <a:pathLst>
              <a:path w="3508375" h="1918970" extrusionOk="0">
                <a:moveTo>
                  <a:pt x="3316351" y="0"/>
                </a:moveTo>
                <a:lnTo>
                  <a:pt x="191871" y="0"/>
                </a:lnTo>
                <a:lnTo>
                  <a:pt x="147876" y="5064"/>
                </a:lnTo>
                <a:lnTo>
                  <a:pt x="107490" y="19493"/>
                </a:lnTo>
                <a:lnTo>
                  <a:pt x="71865" y="42137"/>
                </a:lnTo>
                <a:lnTo>
                  <a:pt x="42151" y="71848"/>
                </a:lnTo>
                <a:lnTo>
                  <a:pt x="19501" y="107477"/>
                </a:lnTo>
                <a:lnTo>
                  <a:pt x="5067" y="147876"/>
                </a:lnTo>
                <a:lnTo>
                  <a:pt x="0" y="191896"/>
                </a:lnTo>
                <a:lnTo>
                  <a:pt x="0" y="1726818"/>
                </a:lnTo>
                <a:lnTo>
                  <a:pt x="5067" y="1770839"/>
                </a:lnTo>
                <a:lnTo>
                  <a:pt x="19501" y="1811238"/>
                </a:lnTo>
                <a:lnTo>
                  <a:pt x="42151" y="1846867"/>
                </a:lnTo>
                <a:lnTo>
                  <a:pt x="71865" y="1876578"/>
                </a:lnTo>
                <a:lnTo>
                  <a:pt x="107490" y="1899222"/>
                </a:lnTo>
                <a:lnTo>
                  <a:pt x="147876" y="1913651"/>
                </a:lnTo>
                <a:lnTo>
                  <a:pt x="191871" y="1918715"/>
                </a:lnTo>
                <a:lnTo>
                  <a:pt x="3316351" y="1918715"/>
                </a:lnTo>
                <a:lnTo>
                  <a:pt x="3360371" y="1913651"/>
                </a:lnTo>
                <a:lnTo>
                  <a:pt x="3400770" y="1899222"/>
                </a:lnTo>
                <a:lnTo>
                  <a:pt x="3436399" y="1876578"/>
                </a:lnTo>
                <a:lnTo>
                  <a:pt x="3466110" y="1846867"/>
                </a:lnTo>
                <a:lnTo>
                  <a:pt x="3488754" y="1811238"/>
                </a:lnTo>
                <a:lnTo>
                  <a:pt x="3503183" y="1770839"/>
                </a:lnTo>
                <a:lnTo>
                  <a:pt x="3508248" y="1726818"/>
                </a:lnTo>
                <a:lnTo>
                  <a:pt x="3508248" y="191896"/>
                </a:lnTo>
                <a:lnTo>
                  <a:pt x="3503183" y="147876"/>
                </a:lnTo>
                <a:lnTo>
                  <a:pt x="3488754" y="107477"/>
                </a:lnTo>
                <a:lnTo>
                  <a:pt x="3466110" y="71848"/>
                </a:lnTo>
                <a:lnTo>
                  <a:pt x="3436399" y="42137"/>
                </a:lnTo>
                <a:lnTo>
                  <a:pt x="3400770" y="19493"/>
                </a:lnTo>
                <a:lnTo>
                  <a:pt x="3360371" y="5064"/>
                </a:lnTo>
                <a:lnTo>
                  <a:pt x="33163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2" name="Google Shape;802;p50"/>
          <p:cNvSpPr/>
          <p:nvPr/>
        </p:nvSpPr>
        <p:spPr>
          <a:xfrm>
            <a:off x="2658873" y="4757928"/>
            <a:ext cx="4677833" cy="2558627"/>
          </a:xfrm>
          <a:custGeom>
            <a:avLst/>
            <a:gdLst/>
            <a:ahLst/>
            <a:cxnLst/>
            <a:rect l="l" t="t" r="r" b="b"/>
            <a:pathLst>
              <a:path w="3508375" h="1918970" extrusionOk="0">
                <a:moveTo>
                  <a:pt x="0" y="191896"/>
                </a:moveTo>
                <a:lnTo>
                  <a:pt x="5067" y="147876"/>
                </a:lnTo>
                <a:lnTo>
                  <a:pt x="19501" y="107477"/>
                </a:lnTo>
                <a:lnTo>
                  <a:pt x="42151" y="71848"/>
                </a:lnTo>
                <a:lnTo>
                  <a:pt x="71865" y="42137"/>
                </a:lnTo>
                <a:lnTo>
                  <a:pt x="107490" y="19493"/>
                </a:lnTo>
                <a:lnTo>
                  <a:pt x="147876" y="5064"/>
                </a:lnTo>
                <a:lnTo>
                  <a:pt x="191871" y="0"/>
                </a:lnTo>
                <a:lnTo>
                  <a:pt x="3316351" y="0"/>
                </a:lnTo>
                <a:lnTo>
                  <a:pt x="3360371" y="5064"/>
                </a:lnTo>
                <a:lnTo>
                  <a:pt x="3400770" y="19493"/>
                </a:lnTo>
                <a:lnTo>
                  <a:pt x="3436399" y="42137"/>
                </a:lnTo>
                <a:lnTo>
                  <a:pt x="3466110" y="71848"/>
                </a:lnTo>
                <a:lnTo>
                  <a:pt x="3488754" y="107477"/>
                </a:lnTo>
                <a:lnTo>
                  <a:pt x="3503183" y="147876"/>
                </a:lnTo>
                <a:lnTo>
                  <a:pt x="3508248" y="191896"/>
                </a:lnTo>
                <a:lnTo>
                  <a:pt x="3508248" y="1726818"/>
                </a:lnTo>
                <a:lnTo>
                  <a:pt x="3503183" y="1770839"/>
                </a:lnTo>
                <a:lnTo>
                  <a:pt x="3488754" y="1811238"/>
                </a:lnTo>
                <a:lnTo>
                  <a:pt x="3466110" y="1846867"/>
                </a:lnTo>
                <a:lnTo>
                  <a:pt x="3436399" y="1876578"/>
                </a:lnTo>
                <a:lnTo>
                  <a:pt x="3400770" y="1899222"/>
                </a:lnTo>
                <a:lnTo>
                  <a:pt x="3360371" y="1913651"/>
                </a:lnTo>
                <a:lnTo>
                  <a:pt x="3316351" y="1918715"/>
                </a:lnTo>
                <a:lnTo>
                  <a:pt x="191871" y="1918715"/>
                </a:lnTo>
                <a:lnTo>
                  <a:pt x="147876" y="1913651"/>
                </a:lnTo>
                <a:lnTo>
                  <a:pt x="107490" y="1899222"/>
                </a:lnTo>
                <a:lnTo>
                  <a:pt x="71865" y="1876578"/>
                </a:lnTo>
                <a:lnTo>
                  <a:pt x="42151" y="1846867"/>
                </a:lnTo>
                <a:lnTo>
                  <a:pt x="19501" y="1811238"/>
                </a:lnTo>
                <a:lnTo>
                  <a:pt x="5067" y="1770839"/>
                </a:lnTo>
                <a:lnTo>
                  <a:pt x="0" y="1726818"/>
                </a:lnTo>
                <a:lnTo>
                  <a:pt x="0" y="191896"/>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3" name="Google Shape;803;p50"/>
          <p:cNvSpPr txBox="1"/>
          <p:nvPr/>
        </p:nvSpPr>
        <p:spPr>
          <a:xfrm>
            <a:off x="2930279" y="4873623"/>
            <a:ext cx="4130887" cy="2127720"/>
          </a:xfrm>
          <a:prstGeom prst="rect">
            <a:avLst/>
          </a:prstGeom>
          <a:noFill/>
          <a:ln>
            <a:noFill/>
          </a:ln>
        </p:spPr>
        <p:txBody>
          <a:bodyPr spcFirstLastPara="1" wrap="square" lIns="0" tIns="135450" rIns="0" bIns="0" anchor="t" anchorCtr="0">
            <a:spAutoFit/>
          </a:bodyPr>
          <a:lstStyle/>
          <a:p>
            <a:pPr marL="1693" marR="0" lvl="0" indent="0" algn="ctr" rtl="0">
              <a:spcBef>
                <a:spcPts val="0"/>
              </a:spcBef>
              <a:spcAft>
                <a:spcPts val="0"/>
              </a:spcAft>
              <a:buNone/>
            </a:pPr>
            <a:r>
              <a:rPr lang="en-US" sz="2400" b="1">
                <a:solidFill>
                  <a:srgbClr val="1F487C"/>
                </a:solidFill>
                <a:latin typeface="Calibri"/>
                <a:ea typeface="Calibri"/>
                <a:cs typeface="Calibri"/>
                <a:sym typeface="Calibri"/>
              </a:rPr>
              <a:t>Hazırlık</a:t>
            </a:r>
            <a:endParaRPr sz="2400">
              <a:solidFill>
                <a:schemeClr val="dk1"/>
              </a:solidFill>
              <a:latin typeface="Calibri"/>
              <a:ea typeface="Calibri"/>
              <a:cs typeface="Calibri"/>
              <a:sym typeface="Calibri"/>
            </a:endParaRPr>
          </a:p>
          <a:p>
            <a:pPr marL="16933" marR="6773" lvl="0" indent="-846" algn="ctr" rtl="0">
              <a:lnSpc>
                <a:spcPct val="91400"/>
              </a:lnSpc>
              <a:spcBef>
                <a:spcPts val="1047"/>
              </a:spcBef>
              <a:spcAft>
                <a:spcPts val="0"/>
              </a:spcAft>
              <a:buNone/>
            </a:pPr>
            <a:r>
              <a:rPr lang="en-US" sz="2133">
                <a:solidFill>
                  <a:srgbClr val="1F487C"/>
                </a:solidFill>
                <a:latin typeface="Calibri"/>
                <a:ea typeface="Calibri"/>
                <a:cs typeface="Calibri"/>
                <a:sym typeface="Calibri"/>
              </a:rPr>
              <a:t>Faaliyetlerin planlanması, çalışma  programının geliştirilmesi, pratik  düzenlemeler, öngörülen faaliyetlerin  hedef gruplarının teyidi, ortaklarla  anlaşmaların düzenlenmesi vb.</a:t>
            </a:r>
            <a:endParaRPr sz="2133">
              <a:solidFill>
                <a:schemeClr val="dk1"/>
              </a:solidFill>
              <a:latin typeface="Calibri"/>
              <a:ea typeface="Calibri"/>
              <a:cs typeface="Calibri"/>
              <a:sym typeface="Calibri"/>
            </a:endParaRPr>
          </a:p>
        </p:txBody>
      </p:sp>
      <p:sp>
        <p:nvSpPr>
          <p:cNvPr id="804" name="Google Shape;804;p50"/>
          <p:cNvSpPr/>
          <p:nvPr/>
        </p:nvSpPr>
        <p:spPr>
          <a:xfrm>
            <a:off x="9514671" y="2493602"/>
            <a:ext cx="398780" cy="2901527"/>
          </a:xfrm>
          <a:custGeom>
            <a:avLst/>
            <a:gdLst/>
            <a:ahLst/>
            <a:cxnLst/>
            <a:rect l="l" t="t" r="r" b="b"/>
            <a:pathLst>
              <a:path w="299085" h="2176145" extrusionOk="0">
                <a:moveTo>
                  <a:pt x="287909" y="0"/>
                </a:moveTo>
                <a:lnTo>
                  <a:pt x="0" y="1397"/>
                </a:lnTo>
                <a:lnTo>
                  <a:pt x="10668" y="2175764"/>
                </a:lnTo>
                <a:lnTo>
                  <a:pt x="298576" y="2174367"/>
                </a:lnTo>
                <a:lnTo>
                  <a:pt x="287909" y="0"/>
                </a:lnTo>
                <a:close/>
              </a:path>
            </a:pathLst>
          </a:custGeom>
          <a:solidFill>
            <a:srgbClr val="ABB0B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5" name="Google Shape;805;p50"/>
          <p:cNvSpPr/>
          <p:nvPr/>
        </p:nvSpPr>
        <p:spPr>
          <a:xfrm>
            <a:off x="8653272" y="4776215"/>
            <a:ext cx="4677833" cy="2558627"/>
          </a:xfrm>
          <a:custGeom>
            <a:avLst/>
            <a:gdLst/>
            <a:ahLst/>
            <a:cxnLst/>
            <a:rect l="l" t="t" r="r" b="b"/>
            <a:pathLst>
              <a:path w="3508375" h="1918970" extrusionOk="0">
                <a:moveTo>
                  <a:pt x="3316351" y="0"/>
                </a:moveTo>
                <a:lnTo>
                  <a:pt x="191897" y="0"/>
                </a:lnTo>
                <a:lnTo>
                  <a:pt x="147876" y="5064"/>
                </a:lnTo>
                <a:lnTo>
                  <a:pt x="107477" y="19493"/>
                </a:lnTo>
                <a:lnTo>
                  <a:pt x="71848" y="42137"/>
                </a:lnTo>
                <a:lnTo>
                  <a:pt x="42137" y="71848"/>
                </a:lnTo>
                <a:lnTo>
                  <a:pt x="19493" y="107477"/>
                </a:lnTo>
                <a:lnTo>
                  <a:pt x="5064" y="147876"/>
                </a:lnTo>
                <a:lnTo>
                  <a:pt x="0" y="191896"/>
                </a:lnTo>
                <a:lnTo>
                  <a:pt x="0" y="1726819"/>
                </a:lnTo>
                <a:lnTo>
                  <a:pt x="5064" y="1770839"/>
                </a:lnTo>
                <a:lnTo>
                  <a:pt x="19493" y="1811238"/>
                </a:lnTo>
                <a:lnTo>
                  <a:pt x="42137" y="1846867"/>
                </a:lnTo>
                <a:lnTo>
                  <a:pt x="71848" y="1876578"/>
                </a:lnTo>
                <a:lnTo>
                  <a:pt x="107477" y="1899222"/>
                </a:lnTo>
                <a:lnTo>
                  <a:pt x="147876" y="1913651"/>
                </a:lnTo>
                <a:lnTo>
                  <a:pt x="191897" y="1918715"/>
                </a:lnTo>
                <a:lnTo>
                  <a:pt x="3316351" y="1918715"/>
                </a:lnTo>
                <a:lnTo>
                  <a:pt x="3360371" y="1913651"/>
                </a:lnTo>
                <a:lnTo>
                  <a:pt x="3400770" y="1899222"/>
                </a:lnTo>
                <a:lnTo>
                  <a:pt x="3436399" y="1876578"/>
                </a:lnTo>
                <a:lnTo>
                  <a:pt x="3466110" y="1846867"/>
                </a:lnTo>
                <a:lnTo>
                  <a:pt x="3488754" y="1811238"/>
                </a:lnTo>
                <a:lnTo>
                  <a:pt x="3503183" y="1770839"/>
                </a:lnTo>
                <a:lnTo>
                  <a:pt x="3508248" y="1726819"/>
                </a:lnTo>
                <a:lnTo>
                  <a:pt x="3508248" y="191896"/>
                </a:lnTo>
                <a:lnTo>
                  <a:pt x="3503183" y="147876"/>
                </a:lnTo>
                <a:lnTo>
                  <a:pt x="3488754" y="107477"/>
                </a:lnTo>
                <a:lnTo>
                  <a:pt x="3466110" y="71848"/>
                </a:lnTo>
                <a:lnTo>
                  <a:pt x="3436399" y="42137"/>
                </a:lnTo>
                <a:lnTo>
                  <a:pt x="3400770" y="19493"/>
                </a:lnTo>
                <a:lnTo>
                  <a:pt x="3360371" y="5064"/>
                </a:lnTo>
                <a:lnTo>
                  <a:pt x="331635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6" name="Google Shape;806;p50"/>
          <p:cNvSpPr/>
          <p:nvPr/>
        </p:nvSpPr>
        <p:spPr>
          <a:xfrm>
            <a:off x="8653272" y="4776215"/>
            <a:ext cx="4677833" cy="2558627"/>
          </a:xfrm>
          <a:custGeom>
            <a:avLst/>
            <a:gdLst/>
            <a:ahLst/>
            <a:cxnLst/>
            <a:rect l="l" t="t" r="r" b="b"/>
            <a:pathLst>
              <a:path w="3508375" h="1918970" extrusionOk="0">
                <a:moveTo>
                  <a:pt x="0" y="191896"/>
                </a:moveTo>
                <a:lnTo>
                  <a:pt x="5064" y="147876"/>
                </a:lnTo>
                <a:lnTo>
                  <a:pt x="19493" y="107477"/>
                </a:lnTo>
                <a:lnTo>
                  <a:pt x="42137" y="71848"/>
                </a:lnTo>
                <a:lnTo>
                  <a:pt x="71848" y="42137"/>
                </a:lnTo>
                <a:lnTo>
                  <a:pt x="107477" y="19493"/>
                </a:lnTo>
                <a:lnTo>
                  <a:pt x="147876" y="5064"/>
                </a:lnTo>
                <a:lnTo>
                  <a:pt x="191897" y="0"/>
                </a:lnTo>
                <a:lnTo>
                  <a:pt x="3316351" y="0"/>
                </a:lnTo>
                <a:lnTo>
                  <a:pt x="3360371" y="5064"/>
                </a:lnTo>
                <a:lnTo>
                  <a:pt x="3400770" y="19493"/>
                </a:lnTo>
                <a:lnTo>
                  <a:pt x="3436399" y="42137"/>
                </a:lnTo>
                <a:lnTo>
                  <a:pt x="3466110" y="71848"/>
                </a:lnTo>
                <a:lnTo>
                  <a:pt x="3488754" y="107477"/>
                </a:lnTo>
                <a:lnTo>
                  <a:pt x="3503183" y="147876"/>
                </a:lnTo>
                <a:lnTo>
                  <a:pt x="3508248" y="191896"/>
                </a:lnTo>
                <a:lnTo>
                  <a:pt x="3508248" y="1726819"/>
                </a:lnTo>
                <a:lnTo>
                  <a:pt x="3503183" y="1770839"/>
                </a:lnTo>
                <a:lnTo>
                  <a:pt x="3488754" y="1811238"/>
                </a:lnTo>
                <a:lnTo>
                  <a:pt x="3466110" y="1846867"/>
                </a:lnTo>
                <a:lnTo>
                  <a:pt x="3436399" y="1876578"/>
                </a:lnTo>
                <a:lnTo>
                  <a:pt x="3400770" y="1899222"/>
                </a:lnTo>
                <a:lnTo>
                  <a:pt x="3360371" y="1913651"/>
                </a:lnTo>
                <a:lnTo>
                  <a:pt x="3316351" y="1918715"/>
                </a:lnTo>
                <a:lnTo>
                  <a:pt x="191897" y="1918715"/>
                </a:lnTo>
                <a:lnTo>
                  <a:pt x="147876" y="1913651"/>
                </a:lnTo>
                <a:lnTo>
                  <a:pt x="107477" y="1899222"/>
                </a:lnTo>
                <a:lnTo>
                  <a:pt x="71848" y="1876578"/>
                </a:lnTo>
                <a:lnTo>
                  <a:pt x="42137" y="1846867"/>
                </a:lnTo>
                <a:lnTo>
                  <a:pt x="19493" y="1811238"/>
                </a:lnTo>
                <a:lnTo>
                  <a:pt x="5064" y="1770839"/>
                </a:lnTo>
                <a:lnTo>
                  <a:pt x="0" y="1726819"/>
                </a:lnTo>
                <a:lnTo>
                  <a:pt x="0" y="191896"/>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7" name="Google Shape;807;p50"/>
          <p:cNvSpPr txBox="1"/>
          <p:nvPr/>
        </p:nvSpPr>
        <p:spPr>
          <a:xfrm>
            <a:off x="10156952" y="5490971"/>
            <a:ext cx="1667933" cy="919205"/>
          </a:xfrm>
          <a:prstGeom prst="rect">
            <a:avLst/>
          </a:prstGeom>
          <a:noFill/>
          <a:ln>
            <a:noFill/>
          </a:ln>
        </p:spPr>
        <p:txBody>
          <a:bodyPr spcFirstLastPara="1" wrap="square" lIns="0" tIns="16925" rIns="0" bIns="0" anchor="t" anchorCtr="0">
            <a:spAutoFit/>
          </a:bodyPr>
          <a:lstStyle/>
          <a:p>
            <a:pPr marL="16933" marR="6773" lvl="0" indent="38098" algn="l" rtl="0">
              <a:lnSpc>
                <a:spcPct val="126699"/>
              </a:lnSpc>
              <a:spcBef>
                <a:spcPts val="0"/>
              </a:spcBef>
              <a:spcAft>
                <a:spcPts val="0"/>
              </a:spcAft>
              <a:buNone/>
            </a:pPr>
            <a:r>
              <a:rPr lang="en-US" sz="2400" b="1">
                <a:solidFill>
                  <a:srgbClr val="1F487C"/>
                </a:solidFill>
                <a:latin typeface="Calibri"/>
                <a:ea typeface="Calibri"/>
                <a:cs typeface="Calibri"/>
                <a:sym typeface="Calibri"/>
              </a:rPr>
              <a:t>Faaliyetlerin  Uygulanması</a:t>
            </a:r>
            <a:endParaRPr sz="2400">
              <a:solidFill>
                <a:schemeClr val="dk1"/>
              </a:solidFill>
              <a:latin typeface="Calibri"/>
              <a:ea typeface="Calibri"/>
              <a:cs typeface="Calibri"/>
              <a:sym typeface="Calibri"/>
            </a:endParaRPr>
          </a:p>
        </p:txBody>
      </p:sp>
      <p:sp>
        <p:nvSpPr>
          <p:cNvPr id="808" name="Google Shape;808;p50"/>
          <p:cNvSpPr/>
          <p:nvPr/>
        </p:nvSpPr>
        <p:spPr>
          <a:xfrm>
            <a:off x="8639048" y="1858263"/>
            <a:ext cx="4677833" cy="2560319"/>
          </a:xfrm>
          <a:custGeom>
            <a:avLst/>
            <a:gdLst/>
            <a:ahLst/>
            <a:cxnLst/>
            <a:rect l="l" t="t" r="r" b="b"/>
            <a:pathLst>
              <a:path w="3508375" h="1920239" extrusionOk="0">
                <a:moveTo>
                  <a:pt x="3316223" y="0"/>
                </a:moveTo>
                <a:lnTo>
                  <a:pt x="192024" y="0"/>
                </a:lnTo>
                <a:lnTo>
                  <a:pt x="147996" y="5071"/>
                </a:lnTo>
                <a:lnTo>
                  <a:pt x="107579" y="19518"/>
                </a:lnTo>
                <a:lnTo>
                  <a:pt x="71925" y="42187"/>
                </a:lnTo>
                <a:lnTo>
                  <a:pt x="42187" y="71925"/>
                </a:lnTo>
                <a:lnTo>
                  <a:pt x="19518" y="107579"/>
                </a:lnTo>
                <a:lnTo>
                  <a:pt x="5071" y="147996"/>
                </a:lnTo>
                <a:lnTo>
                  <a:pt x="0" y="192024"/>
                </a:lnTo>
                <a:lnTo>
                  <a:pt x="0" y="1728215"/>
                </a:lnTo>
                <a:lnTo>
                  <a:pt x="5071" y="1772243"/>
                </a:lnTo>
                <a:lnTo>
                  <a:pt x="19518" y="1812660"/>
                </a:lnTo>
                <a:lnTo>
                  <a:pt x="42187" y="1848314"/>
                </a:lnTo>
                <a:lnTo>
                  <a:pt x="71925" y="1878052"/>
                </a:lnTo>
                <a:lnTo>
                  <a:pt x="107579" y="1900721"/>
                </a:lnTo>
                <a:lnTo>
                  <a:pt x="147996" y="1915168"/>
                </a:lnTo>
                <a:lnTo>
                  <a:pt x="192024" y="1920239"/>
                </a:lnTo>
                <a:lnTo>
                  <a:pt x="3316223" y="1920239"/>
                </a:lnTo>
                <a:lnTo>
                  <a:pt x="3360251" y="1915168"/>
                </a:lnTo>
                <a:lnTo>
                  <a:pt x="3400668" y="1900721"/>
                </a:lnTo>
                <a:lnTo>
                  <a:pt x="3436322" y="1878052"/>
                </a:lnTo>
                <a:lnTo>
                  <a:pt x="3466060" y="1848314"/>
                </a:lnTo>
                <a:lnTo>
                  <a:pt x="3488729" y="1812660"/>
                </a:lnTo>
                <a:lnTo>
                  <a:pt x="3503176" y="1772243"/>
                </a:lnTo>
                <a:lnTo>
                  <a:pt x="3508247" y="1728215"/>
                </a:lnTo>
                <a:lnTo>
                  <a:pt x="3508247" y="192024"/>
                </a:lnTo>
                <a:lnTo>
                  <a:pt x="3503176" y="147996"/>
                </a:lnTo>
                <a:lnTo>
                  <a:pt x="3488729" y="107579"/>
                </a:lnTo>
                <a:lnTo>
                  <a:pt x="3466060" y="71925"/>
                </a:lnTo>
                <a:lnTo>
                  <a:pt x="3436322" y="42187"/>
                </a:lnTo>
                <a:lnTo>
                  <a:pt x="3400668" y="19518"/>
                </a:lnTo>
                <a:lnTo>
                  <a:pt x="3360251" y="5071"/>
                </a:lnTo>
                <a:lnTo>
                  <a:pt x="331622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09" name="Google Shape;809;p50"/>
          <p:cNvSpPr/>
          <p:nvPr/>
        </p:nvSpPr>
        <p:spPr>
          <a:xfrm>
            <a:off x="8639048" y="1858263"/>
            <a:ext cx="4677833" cy="2560319"/>
          </a:xfrm>
          <a:custGeom>
            <a:avLst/>
            <a:gdLst/>
            <a:ahLst/>
            <a:cxnLst/>
            <a:rect l="l" t="t" r="r" b="b"/>
            <a:pathLst>
              <a:path w="3508375" h="1920239" extrusionOk="0">
                <a:moveTo>
                  <a:pt x="0" y="192024"/>
                </a:moveTo>
                <a:lnTo>
                  <a:pt x="5071" y="147996"/>
                </a:lnTo>
                <a:lnTo>
                  <a:pt x="19518" y="107579"/>
                </a:lnTo>
                <a:lnTo>
                  <a:pt x="42187" y="71925"/>
                </a:lnTo>
                <a:lnTo>
                  <a:pt x="71925" y="42187"/>
                </a:lnTo>
                <a:lnTo>
                  <a:pt x="107579" y="19518"/>
                </a:lnTo>
                <a:lnTo>
                  <a:pt x="147996" y="5071"/>
                </a:lnTo>
                <a:lnTo>
                  <a:pt x="192024" y="0"/>
                </a:lnTo>
                <a:lnTo>
                  <a:pt x="3316223" y="0"/>
                </a:lnTo>
                <a:lnTo>
                  <a:pt x="3360251" y="5071"/>
                </a:lnTo>
                <a:lnTo>
                  <a:pt x="3400668" y="19518"/>
                </a:lnTo>
                <a:lnTo>
                  <a:pt x="3436322" y="42187"/>
                </a:lnTo>
                <a:lnTo>
                  <a:pt x="3466060" y="71925"/>
                </a:lnTo>
                <a:lnTo>
                  <a:pt x="3488729" y="107579"/>
                </a:lnTo>
                <a:lnTo>
                  <a:pt x="3503176" y="147996"/>
                </a:lnTo>
                <a:lnTo>
                  <a:pt x="3508247" y="192024"/>
                </a:lnTo>
                <a:lnTo>
                  <a:pt x="3508247" y="1728215"/>
                </a:lnTo>
                <a:lnTo>
                  <a:pt x="3503176" y="1772243"/>
                </a:lnTo>
                <a:lnTo>
                  <a:pt x="3488729" y="1812660"/>
                </a:lnTo>
                <a:lnTo>
                  <a:pt x="3466060" y="1848314"/>
                </a:lnTo>
                <a:lnTo>
                  <a:pt x="3436322" y="1878052"/>
                </a:lnTo>
                <a:lnTo>
                  <a:pt x="3400668" y="1900721"/>
                </a:lnTo>
                <a:lnTo>
                  <a:pt x="3360251" y="1915168"/>
                </a:lnTo>
                <a:lnTo>
                  <a:pt x="3316223" y="1920239"/>
                </a:lnTo>
                <a:lnTo>
                  <a:pt x="192024" y="1920239"/>
                </a:lnTo>
                <a:lnTo>
                  <a:pt x="147996" y="1915168"/>
                </a:lnTo>
                <a:lnTo>
                  <a:pt x="107579" y="1900721"/>
                </a:lnTo>
                <a:lnTo>
                  <a:pt x="71925" y="1878052"/>
                </a:lnTo>
                <a:lnTo>
                  <a:pt x="42187" y="1848314"/>
                </a:lnTo>
                <a:lnTo>
                  <a:pt x="19518" y="1812660"/>
                </a:lnTo>
                <a:lnTo>
                  <a:pt x="5071" y="1772243"/>
                </a:lnTo>
                <a:lnTo>
                  <a:pt x="0" y="1728215"/>
                </a:lnTo>
                <a:lnTo>
                  <a:pt x="0" y="192024"/>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10" name="Google Shape;810;p50"/>
          <p:cNvSpPr txBox="1"/>
          <p:nvPr/>
        </p:nvSpPr>
        <p:spPr>
          <a:xfrm>
            <a:off x="9067801" y="2122287"/>
            <a:ext cx="3815927" cy="1855807"/>
          </a:xfrm>
          <a:prstGeom prst="rect">
            <a:avLst/>
          </a:prstGeom>
          <a:noFill/>
          <a:ln>
            <a:noFill/>
          </a:ln>
        </p:spPr>
        <p:txBody>
          <a:bodyPr spcFirstLastPara="1" wrap="square" lIns="0" tIns="136300" rIns="0" bIns="0" anchor="t" anchorCtr="0">
            <a:spAutoFit/>
          </a:bodyPr>
          <a:lstStyle/>
          <a:p>
            <a:pPr marL="50799" marR="0" lvl="0" indent="26246" algn="l" rtl="0">
              <a:spcBef>
                <a:spcPts val="0"/>
              </a:spcBef>
              <a:spcAft>
                <a:spcPts val="0"/>
              </a:spcAft>
              <a:buNone/>
            </a:pPr>
            <a:r>
              <a:rPr lang="en-US" sz="2400" b="1">
                <a:solidFill>
                  <a:srgbClr val="1F487C"/>
                </a:solidFill>
                <a:latin typeface="Calibri"/>
                <a:ea typeface="Calibri"/>
                <a:cs typeface="Calibri"/>
                <a:sym typeface="Calibri"/>
              </a:rPr>
              <a:t>Takip (Etki ve Yaygınlaştırma)</a:t>
            </a:r>
            <a:endParaRPr sz="2400">
              <a:solidFill>
                <a:schemeClr val="dk1"/>
              </a:solidFill>
              <a:latin typeface="Calibri"/>
              <a:ea typeface="Calibri"/>
              <a:cs typeface="Calibri"/>
              <a:sym typeface="Calibri"/>
            </a:endParaRPr>
          </a:p>
          <a:p>
            <a:pPr marL="16086" marR="6773" lvl="0" indent="-847" algn="ctr" rtl="0">
              <a:lnSpc>
                <a:spcPct val="91500"/>
              </a:lnSpc>
              <a:spcBef>
                <a:spcPts val="1053"/>
              </a:spcBef>
              <a:spcAft>
                <a:spcPts val="0"/>
              </a:spcAft>
              <a:buNone/>
            </a:pPr>
            <a:r>
              <a:rPr lang="en-US" sz="2133">
                <a:solidFill>
                  <a:srgbClr val="1F487C"/>
                </a:solidFill>
                <a:latin typeface="Calibri"/>
                <a:ea typeface="Calibri"/>
                <a:cs typeface="Calibri"/>
                <a:sym typeface="Calibri"/>
              </a:rPr>
              <a:t>Faaliyetlerin ve farklı düzeylerdeki  etkilerinin değerlendirilmesi, proje  sonuçlarının paylaşılması ve  kullanılması</a:t>
            </a:r>
            <a:endParaRPr sz="2133">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51"/>
          <p:cNvSpPr txBox="1">
            <a:spLocks noGrp="1"/>
          </p:cNvSpPr>
          <p:nvPr>
            <p:ph type="title"/>
          </p:nvPr>
        </p:nvSpPr>
        <p:spPr>
          <a:xfrm>
            <a:off x="4978400" y="3147964"/>
            <a:ext cx="6722533" cy="1987916"/>
          </a:xfrm>
          <a:prstGeom prst="rect">
            <a:avLst/>
          </a:prstGeom>
          <a:noFill/>
          <a:ln>
            <a:noFill/>
          </a:ln>
        </p:spPr>
        <p:txBody>
          <a:bodyPr spcFirstLastPara="1" wrap="square" lIns="0" tIns="17775" rIns="0" bIns="0" anchor="b" anchorCtr="0">
            <a:spAutoFit/>
          </a:bodyPr>
          <a:lstStyle/>
          <a:p>
            <a:pPr marL="1837221" lvl="0" indent="0" algn="l" rtl="0">
              <a:lnSpc>
                <a:spcPct val="100000"/>
              </a:lnSpc>
              <a:spcBef>
                <a:spcPts val="0"/>
              </a:spcBef>
              <a:spcAft>
                <a:spcPts val="0"/>
              </a:spcAft>
              <a:buClr>
                <a:srgbClr val="C00000"/>
              </a:buClr>
              <a:buSzPts val="4267"/>
              <a:buFont typeface="Calibri"/>
              <a:buNone/>
            </a:pPr>
            <a:r>
              <a:rPr lang="en-US" sz="4267">
                <a:solidFill>
                  <a:srgbClr val="C00000"/>
                </a:solidFill>
                <a:latin typeface="Calibri"/>
                <a:ea typeface="Calibri"/>
                <a:cs typeface="Calibri"/>
                <a:sym typeface="Calibri"/>
              </a:rPr>
              <a:t>ANA EYLEM 2</a:t>
            </a:r>
            <a:endParaRPr sz="4267">
              <a:latin typeface="Calibri"/>
              <a:ea typeface="Calibri"/>
              <a:cs typeface="Calibri"/>
              <a:sym typeface="Calibri"/>
            </a:endParaRPr>
          </a:p>
          <a:p>
            <a:pPr marL="16933" marR="6773" lvl="0" indent="0" algn="ctr" rtl="0">
              <a:lnSpc>
                <a:spcPct val="100000"/>
              </a:lnSpc>
              <a:spcBef>
                <a:spcPts val="0"/>
              </a:spcBef>
              <a:spcAft>
                <a:spcPts val="0"/>
              </a:spcAft>
              <a:buClr>
                <a:srgbClr val="C00000"/>
              </a:buClr>
              <a:buSzPts val="4267"/>
              <a:buFont typeface="Calibri"/>
              <a:buNone/>
            </a:pPr>
            <a:r>
              <a:rPr lang="en-US" sz="4267">
                <a:solidFill>
                  <a:srgbClr val="C00000"/>
                </a:solidFill>
                <a:latin typeface="Calibri"/>
                <a:ea typeface="Calibri"/>
                <a:cs typeface="Calibri"/>
                <a:sym typeface="Calibri"/>
              </a:rPr>
              <a:t>KÜÇÜK ÖLÇEKLİ ORTAKLIKLAR  KA210-SCH</a:t>
            </a:r>
            <a:endParaRPr sz="4267">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52"/>
          <p:cNvSpPr txBox="1">
            <a:spLocks noGrp="1"/>
          </p:cNvSpPr>
          <p:nvPr>
            <p:ph type="title"/>
          </p:nvPr>
        </p:nvSpPr>
        <p:spPr>
          <a:xfrm>
            <a:off x="6705601" y="311438"/>
            <a:ext cx="5199380" cy="1165148"/>
          </a:xfrm>
          <a:prstGeom prst="rect">
            <a:avLst/>
          </a:prstGeom>
          <a:noFill/>
          <a:ln>
            <a:noFill/>
          </a:ln>
        </p:spPr>
        <p:txBody>
          <a:bodyPr spcFirstLastPara="1" wrap="square" lIns="0" tIns="16075" rIns="0" bIns="0" anchor="b" anchorCtr="0">
            <a:spAutoFit/>
          </a:bodyPr>
          <a:lstStyle/>
          <a:p>
            <a:pPr marL="16933" marR="6773" lvl="0" indent="0" algn="l" rtl="0">
              <a:lnSpc>
                <a:spcPct val="100000"/>
              </a:lnSpc>
              <a:spcBef>
                <a:spcPts val="0"/>
              </a:spcBef>
              <a:spcAft>
                <a:spcPts val="0"/>
              </a:spcAft>
              <a:buClr>
                <a:srgbClr val="B61235"/>
              </a:buClr>
              <a:buSzPts val="3733"/>
              <a:buFont typeface="Arial"/>
              <a:buNone/>
            </a:pPr>
            <a:r>
              <a:rPr lang="en-US" sz="3733">
                <a:solidFill>
                  <a:srgbClr val="B61235"/>
                </a:solidFill>
                <a:latin typeface="Arial"/>
                <a:ea typeface="Arial"/>
                <a:cs typeface="Arial"/>
                <a:sym typeface="Arial"/>
              </a:rPr>
              <a:t>Küçük Ölçekli Ortaklıklar  (KA210-SCH)</a:t>
            </a:r>
            <a:endParaRPr sz="3733">
              <a:latin typeface="Arial"/>
              <a:ea typeface="Arial"/>
              <a:cs typeface="Arial"/>
              <a:sym typeface="Arial"/>
            </a:endParaRPr>
          </a:p>
        </p:txBody>
      </p:sp>
      <p:sp>
        <p:nvSpPr>
          <p:cNvPr id="821" name="Google Shape;821;p52"/>
          <p:cNvSpPr txBox="1"/>
          <p:nvPr/>
        </p:nvSpPr>
        <p:spPr>
          <a:xfrm>
            <a:off x="2929044" y="2421043"/>
            <a:ext cx="10763673" cy="4357325"/>
          </a:xfrm>
          <a:prstGeom prst="rect">
            <a:avLst/>
          </a:prstGeom>
          <a:noFill/>
          <a:ln>
            <a:noFill/>
          </a:ln>
        </p:spPr>
        <p:txBody>
          <a:bodyPr spcFirstLastPara="1" wrap="square" lIns="0" tIns="220125" rIns="0" bIns="0" anchor="t" anchorCtr="0">
            <a:spAutoFit/>
          </a:bodyPr>
          <a:lstStyle/>
          <a:p>
            <a:pPr marL="16933" marR="0" lvl="0" indent="0" algn="l" rtl="0">
              <a:spcBef>
                <a:spcPts val="0"/>
              </a:spcBef>
              <a:spcAft>
                <a:spcPts val="0"/>
              </a:spcAft>
              <a:buNone/>
            </a:pPr>
            <a:r>
              <a:rPr lang="en-US" sz="2667">
                <a:solidFill>
                  <a:schemeClr val="dk1"/>
                </a:solidFill>
                <a:latin typeface="Calibri"/>
                <a:ea typeface="Calibri"/>
                <a:cs typeface="Calibri"/>
                <a:sym typeface="Calibri"/>
              </a:rPr>
              <a:t>Amaç;</a:t>
            </a:r>
            <a:endParaRPr/>
          </a:p>
          <a:p>
            <a:pPr marL="16933" marR="6773" lvl="0" indent="0" algn="just" rtl="0">
              <a:spcBef>
                <a:spcPts val="1600"/>
              </a:spcBef>
              <a:spcAft>
                <a:spcPts val="0"/>
              </a:spcAft>
              <a:buNone/>
            </a:pPr>
            <a:r>
              <a:rPr lang="en-US" sz="2667">
                <a:solidFill>
                  <a:schemeClr val="dk1"/>
                </a:solidFill>
                <a:latin typeface="Calibri"/>
                <a:ea typeface="Calibri"/>
                <a:cs typeface="Calibri"/>
                <a:sym typeface="Calibri"/>
              </a:rPr>
              <a:t>Erasmus+ deneyimi az olan ya da hiç olmayan kurum/kuruluşlara ve onların  katılımcılarına kurumsal kapasiteleri ve deneyimleri doğrultusunda uluslar  arası işbirliği yapma fırsatı sunmak.</a:t>
            </a:r>
            <a:endParaRPr sz="26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667">
              <a:solidFill>
                <a:schemeClr val="dk1"/>
              </a:solidFill>
              <a:latin typeface="Times New Roman"/>
              <a:ea typeface="Times New Roman"/>
              <a:cs typeface="Times New Roman"/>
              <a:sym typeface="Times New Roman"/>
            </a:endParaRPr>
          </a:p>
          <a:p>
            <a:pPr marL="0" marR="0" lvl="0" indent="0" algn="l" rtl="0">
              <a:spcBef>
                <a:spcPts val="33"/>
              </a:spcBef>
              <a:spcAft>
                <a:spcPts val="0"/>
              </a:spcAft>
              <a:buNone/>
            </a:pPr>
            <a:endParaRPr sz="2867">
              <a:solidFill>
                <a:schemeClr val="dk1"/>
              </a:solidFill>
              <a:latin typeface="Times New Roman"/>
              <a:ea typeface="Times New Roman"/>
              <a:cs typeface="Times New Roman"/>
              <a:sym typeface="Times New Roman"/>
            </a:endParaRPr>
          </a:p>
          <a:p>
            <a:pPr marL="474121" marR="0" lvl="0" indent="-457189" algn="l" rtl="0">
              <a:spcBef>
                <a:spcPts val="7"/>
              </a:spcBef>
              <a:spcAft>
                <a:spcPts val="0"/>
              </a:spcAft>
              <a:buClr>
                <a:schemeClr val="dk1"/>
              </a:buClr>
              <a:buSzPts val="2667"/>
              <a:buFont typeface="Noto Sans Symbols"/>
              <a:buChar char="⮚"/>
            </a:pPr>
            <a:r>
              <a:rPr lang="en-US" sz="2667">
                <a:solidFill>
                  <a:schemeClr val="dk1"/>
                </a:solidFill>
                <a:latin typeface="Calibri"/>
                <a:ea typeface="Calibri"/>
                <a:cs typeface="Calibri"/>
                <a:sym typeface="Calibri"/>
              </a:rPr>
              <a:t>İşbirliği Ortaklıklarına nazaran daha kısa süreli ve daha düşük bütçelidir.</a:t>
            </a:r>
            <a:endParaRPr sz="2667">
              <a:solidFill>
                <a:schemeClr val="dk1"/>
              </a:solidFill>
              <a:latin typeface="Calibri"/>
              <a:ea typeface="Calibri"/>
              <a:cs typeface="Calibri"/>
              <a:sym typeface="Calibri"/>
            </a:endParaRPr>
          </a:p>
          <a:p>
            <a:pPr marL="474121" marR="8466" lvl="0" indent="-457189" algn="l" rtl="0">
              <a:spcBef>
                <a:spcPts val="1600"/>
              </a:spcBef>
              <a:spcAft>
                <a:spcPts val="0"/>
              </a:spcAft>
              <a:buClr>
                <a:schemeClr val="dk1"/>
              </a:buClr>
              <a:buSzPts val="2667"/>
              <a:buFont typeface="Noto Sans Symbols"/>
              <a:buChar char="⮚"/>
            </a:pPr>
            <a:r>
              <a:rPr lang="en-US" sz="2667">
                <a:solidFill>
                  <a:schemeClr val="dk1"/>
                </a:solidFill>
                <a:latin typeface="Calibri"/>
                <a:ea typeface="Calibri"/>
                <a:cs typeface="Calibri"/>
                <a:sym typeface="Calibri"/>
              </a:rPr>
              <a:t>Daha	basit	koşullarla	Programa	ilk	kez	başvuracaklar	için	kolaylıklar  sağlamaktadır.</a:t>
            </a:r>
            <a:endParaRPr sz="2667">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53"/>
          <p:cNvSpPr txBox="1">
            <a:spLocks noGrp="1"/>
          </p:cNvSpPr>
          <p:nvPr>
            <p:ph type="title"/>
          </p:nvPr>
        </p:nvSpPr>
        <p:spPr>
          <a:xfrm>
            <a:off x="6400801" y="417811"/>
            <a:ext cx="410040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Kimler Başvurabilir?</a:t>
            </a:r>
            <a:endParaRPr sz="3600">
              <a:latin typeface="Arial"/>
              <a:ea typeface="Arial"/>
              <a:cs typeface="Arial"/>
              <a:sym typeface="Arial"/>
            </a:endParaRPr>
          </a:p>
        </p:txBody>
      </p:sp>
      <p:sp>
        <p:nvSpPr>
          <p:cNvPr id="827" name="Google Shape;827;p53"/>
          <p:cNvSpPr txBox="1"/>
          <p:nvPr/>
        </p:nvSpPr>
        <p:spPr>
          <a:xfrm>
            <a:off x="2694940" y="2844801"/>
            <a:ext cx="10866120" cy="3565186"/>
          </a:xfrm>
          <a:prstGeom prst="rect">
            <a:avLst/>
          </a:prstGeom>
          <a:noFill/>
          <a:ln>
            <a:noFill/>
          </a:ln>
        </p:spPr>
        <p:txBody>
          <a:bodyPr spcFirstLastPara="1" wrap="square" lIns="0" tIns="16925" rIns="0" bIns="0" anchor="t" anchorCtr="0">
            <a:spAutoFit/>
          </a:bodyPr>
          <a:lstStyle/>
          <a:p>
            <a:pPr marL="474121" marR="6773" lvl="0" indent="-457189" algn="just" rtl="0">
              <a:lnSpc>
                <a:spcPct val="110000"/>
              </a:lnSpc>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Eğitim, öğretim ve gençlik alanlarında faaliyet gösteren ve tüzel kişiliğe  sahip tüm kamu ya da özel kurum ya da kuruluşlar Küçük Ölçekli  Ortaklıklara başvuru yapabilir ya da bir başvuruda ortak olarak yer  alabilirler.</a:t>
            </a:r>
            <a:endParaRPr sz="2667">
              <a:solidFill>
                <a:schemeClr val="dk1"/>
              </a:solidFill>
              <a:latin typeface="Calibri"/>
              <a:ea typeface="Calibri"/>
              <a:cs typeface="Calibri"/>
              <a:sym typeface="Calibri"/>
            </a:endParaRPr>
          </a:p>
          <a:p>
            <a:pPr marL="474121" marR="6773" lvl="0" indent="-457189" algn="just" rtl="0">
              <a:lnSpc>
                <a:spcPct val="110000"/>
              </a:lnSpc>
              <a:spcBef>
                <a:spcPts val="1600"/>
              </a:spcBef>
              <a:spcAft>
                <a:spcPts val="0"/>
              </a:spcAft>
              <a:buClr>
                <a:schemeClr val="dk1"/>
              </a:buClr>
              <a:buSzPts val="4001"/>
              <a:buFont typeface="Arial"/>
              <a:buChar char="•"/>
            </a:pPr>
            <a:r>
              <a:rPr lang="en-US" sz="2667" b="1">
                <a:solidFill>
                  <a:schemeClr val="dk1"/>
                </a:solidFill>
                <a:latin typeface="Calibri"/>
                <a:ea typeface="Calibri"/>
                <a:cs typeface="Calibri"/>
                <a:sym typeface="Calibri"/>
              </a:rPr>
              <a:t>Ortaklık bünyesindeki tüm kurum/kuruluşlar adına koordinatör kurum  tarafından başvuru sunulur.</a:t>
            </a:r>
            <a:endParaRPr sz="2667">
              <a:solidFill>
                <a:schemeClr val="dk1"/>
              </a:solidFill>
              <a:latin typeface="Calibri"/>
              <a:ea typeface="Calibri"/>
              <a:cs typeface="Calibri"/>
              <a:sym typeface="Calibri"/>
            </a:endParaRPr>
          </a:p>
          <a:p>
            <a:pPr marL="474121" marR="8466" lvl="0" indent="-457189" algn="just" rtl="0">
              <a:lnSpc>
                <a:spcPct val="110000"/>
              </a:lnSpc>
              <a:spcBef>
                <a:spcPts val="1607"/>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Ortaklık yapısı başvuru aşamasında belirlenmiş olmalıdır ve </a:t>
            </a:r>
            <a:r>
              <a:rPr lang="en-US" sz="2667" b="1">
                <a:solidFill>
                  <a:schemeClr val="dk1"/>
                </a:solidFill>
                <a:latin typeface="Calibri"/>
                <a:ea typeface="Calibri"/>
                <a:cs typeface="Calibri"/>
                <a:sym typeface="Calibri"/>
              </a:rPr>
              <a:t>en az 2 farklı  Program Ülkesinden en az 2 kurum/kuruluş </a:t>
            </a:r>
            <a:r>
              <a:rPr lang="en-US" sz="2667">
                <a:solidFill>
                  <a:schemeClr val="dk1"/>
                </a:solidFill>
                <a:latin typeface="Calibri"/>
                <a:ea typeface="Calibri"/>
                <a:cs typeface="Calibri"/>
                <a:sym typeface="Calibri"/>
              </a:rPr>
              <a:t>içermelidir.</a:t>
            </a:r>
            <a:endParaRPr sz="2667">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54"/>
          <p:cNvSpPr txBox="1">
            <a:spLocks noGrp="1"/>
          </p:cNvSpPr>
          <p:nvPr>
            <p:ph type="title"/>
          </p:nvPr>
        </p:nvSpPr>
        <p:spPr>
          <a:xfrm>
            <a:off x="6705601" y="-21747"/>
            <a:ext cx="4852247" cy="1986014"/>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Kimler Katılabilir?</a:t>
            </a:r>
            <a:endParaRPr/>
          </a:p>
        </p:txBody>
      </p:sp>
      <p:sp>
        <p:nvSpPr>
          <p:cNvPr id="833" name="Google Shape;833;p54"/>
          <p:cNvSpPr txBox="1">
            <a:spLocks noGrp="1"/>
          </p:cNvSpPr>
          <p:nvPr>
            <p:ph type="body" idx="1"/>
          </p:nvPr>
        </p:nvSpPr>
        <p:spPr>
          <a:xfrm>
            <a:off x="3098800" y="3048000"/>
            <a:ext cx="10058401" cy="2557281"/>
          </a:xfrm>
          <a:prstGeom prst="rect">
            <a:avLst/>
          </a:prstGeom>
          <a:noFill/>
          <a:ln>
            <a:noFill/>
          </a:ln>
        </p:spPr>
        <p:txBody>
          <a:bodyPr spcFirstLastPara="1" wrap="square" lIns="0" tIns="16925" rIns="0" bIns="0" anchor="t" anchorCtr="0">
            <a:spAutoFit/>
          </a:bodyPr>
          <a:lstStyle/>
          <a:p>
            <a:pPr marL="474968" marR="10160" lvl="0" indent="-457189" algn="l" rtl="0">
              <a:lnSpc>
                <a:spcPct val="150000"/>
              </a:lnSpc>
              <a:spcBef>
                <a:spcPts val="0"/>
              </a:spcBef>
              <a:spcAft>
                <a:spcPts val="0"/>
              </a:spcAft>
              <a:buSzPts val="3900"/>
              <a:buFont typeface="Arial"/>
              <a:buChar char="•"/>
            </a:pPr>
            <a:r>
              <a:rPr lang="en-US"/>
              <a:t>Projede yer alan kurumlardaki okul öğrencileri, profesyoneller,  eğitimciler, okul eğitimi alanında çalışanlar.</a:t>
            </a:r>
            <a:endParaRPr/>
          </a:p>
          <a:p>
            <a:pPr marL="474968" marR="6773" lvl="0" indent="-457189" algn="l" rtl="0">
              <a:lnSpc>
                <a:spcPct val="150000"/>
              </a:lnSpc>
              <a:spcBef>
                <a:spcPts val="1034"/>
              </a:spcBef>
              <a:spcAft>
                <a:spcPts val="0"/>
              </a:spcAft>
              <a:buSzPts val="3900"/>
              <a:buFont typeface="Arial"/>
              <a:buChar char="•"/>
            </a:pPr>
            <a:r>
              <a:rPr lang="en-US"/>
              <a:t>Bireysel katılımcıların, ilgili kurumda çalışıyor ya da öğrenim  görüyor olmaları gerekmektedir.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a:spLocks noGrp="1"/>
          </p:cNvSpPr>
          <p:nvPr>
            <p:ph type="title"/>
          </p:nvPr>
        </p:nvSpPr>
        <p:spPr>
          <a:xfrm>
            <a:off x="4673430" y="3722430"/>
            <a:ext cx="8026500" cy="674603"/>
          </a:xfrm>
          <a:prstGeom prst="rect">
            <a:avLst/>
          </a:prstGeom>
          <a:noFill/>
          <a:ln>
            <a:noFill/>
          </a:ln>
        </p:spPr>
        <p:txBody>
          <a:bodyPr spcFirstLastPara="1" wrap="square" lIns="0" tIns="17775" rIns="0" bIns="0" anchor="b" anchorCtr="0">
            <a:spAutoFit/>
          </a:bodyPr>
          <a:lstStyle/>
          <a:p>
            <a:pPr marL="0" lvl="0" indent="0" algn="ctr" rtl="0">
              <a:lnSpc>
                <a:spcPct val="99671"/>
              </a:lnSpc>
              <a:spcBef>
                <a:spcPts val="0"/>
              </a:spcBef>
              <a:spcAft>
                <a:spcPts val="0"/>
              </a:spcAft>
              <a:buClr>
                <a:srgbClr val="C00000"/>
              </a:buClr>
              <a:buSzPts val="4267"/>
              <a:buFont typeface="Calibri"/>
              <a:buNone/>
            </a:pPr>
            <a:endParaRPr sz="4267">
              <a:latin typeface="Calibri"/>
              <a:ea typeface="Calibri"/>
              <a:cs typeface="Calibri"/>
              <a:sym typeface="Calibri"/>
            </a:endParaRPr>
          </a:p>
        </p:txBody>
      </p:sp>
      <p:pic>
        <p:nvPicPr>
          <p:cNvPr id="3074" name="Picture 2"/>
          <p:cNvPicPr>
            <a:picLocks noChangeAspect="1" noChangeArrowheads="1"/>
          </p:cNvPicPr>
          <p:nvPr/>
        </p:nvPicPr>
        <p:blipFill>
          <a:blip r:embed="rId3"/>
          <a:srcRect/>
          <a:stretch>
            <a:fillRect/>
          </a:stretch>
        </p:blipFill>
        <p:spPr bwMode="auto">
          <a:xfrm>
            <a:off x="859437" y="1658460"/>
            <a:ext cx="14026322" cy="6440556"/>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55"/>
          <p:cNvSpPr txBox="1">
            <a:spLocks noGrp="1"/>
          </p:cNvSpPr>
          <p:nvPr>
            <p:ph type="title"/>
          </p:nvPr>
        </p:nvSpPr>
        <p:spPr>
          <a:xfrm>
            <a:off x="7600526" y="333315"/>
            <a:ext cx="171280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a:t>
            </a:r>
            <a:endParaRPr sz="3600">
              <a:latin typeface="Arial"/>
              <a:ea typeface="Arial"/>
              <a:cs typeface="Arial"/>
              <a:sym typeface="Arial"/>
            </a:endParaRPr>
          </a:p>
        </p:txBody>
      </p:sp>
      <p:sp>
        <p:nvSpPr>
          <p:cNvPr id="839" name="Google Shape;839;p55"/>
          <p:cNvSpPr/>
          <p:nvPr/>
        </p:nvSpPr>
        <p:spPr>
          <a:xfrm>
            <a:off x="3046492" y="1679786"/>
            <a:ext cx="1292859" cy="6144260"/>
          </a:xfrm>
          <a:custGeom>
            <a:avLst/>
            <a:gdLst/>
            <a:ahLst/>
            <a:cxnLst/>
            <a:rect l="l" t="t" r="r" b="b"/>
            <a:pathLst>
              <a:path w="969644" h="4608195" extrusionOk="0">
                <a:moveTo>
                  <a:pt x="15290" y="0"/>
                </a:moveTo>
                <a:lnTo>
                  <a:pt x="49372" y="34584"/>
                </a:lnTo>
                <a:lnTo>
                  <a:pt x="82833" y="69546"/>
                </a:lnTo>
                <a:lnTo>
                  <a:pt x="115676" y="104879"/>
                </a:lnTo>
                <a:lnTo>
                  <a:pt x="147898" y="140577"/>
                </a:lnTo>
                <a:lnTo>
                  <a:pt x="179501" y="176631"/>
                </a:lnTo>
                <a:lnTo>
                  <a:pt x="210484" y="213036"/>
                </a:lnTo>
                <a:lnTo>
                  <a:pt x="240847" y="249785"/>
                </a:lnTo>
                <a:lnTo>
                  <a:pt x="270591" y="286869"/>
                </a:lnTo>
                <a:lnTo>
                  <a:pt x="299715" y="324283"/>
                </a:lnTo>
                <a:lnTo>
                  <a:pt x="328220" y="362020"/>
                </a:lnTo>
                <a:lnTo>
                  <a:pt x="356105" y="400072"/>
                </a:lnTo>
                <a:lnTo>
                  <a:pt x="383370" y="438432"/>
                </a:lnTo>
                <a:lnTo>
                  <a:pt x="410015" y="477095"/>
                </a:lnTo>
                <a:lnTo>
                  <a:pt x="436041" y="516052"/>
                </a:lnTo>
                <a:lnTo>
                  <a:pt x="461447" y="555297"/>
                </a:lnTo>
                <a:lnTo>
                  <a:pt x="486234" y="594823"/>
                </a:lnTo>
                <a:lnTo>
                  <a:pt x="510400" y="634623"/>
                </a:lnTo>
                <a:lnTo>
                  <a:pt x="533948" y="674690"/>
                </a:lnTo>
                <a:lnTo>
                  <a:pt x="556875" y="715016"/>
                </a:lnTo>
                <a:lnTo>
                  <a:pt x="579183" y="755597"/>
                </a:lnTo>
                <a:lnTo>
                  <a:pt x="600871" y="796423"/>
                </a:lnTo>
                <a:lnTo>
                  <a:pt x="621940" y="837488"/>
                </a:lnTo>
                <a:lnTo>
                  <a:pt x="642389" y="878786"/>
                </a:lnTo>
                <a:lnTo>
                  <a:pt x="662218" y="920310"/>
                </a:lnTo>
                <a:lnTo>
                  <a:pt x="681427" y="962051"/>
                </a:lnTo>
                <a:lnTo>
                  <a:pt x="700017" y="1004005"/>
                </a:lnTo>
                <a:lnTo>
                  <a:pt x="717987" y="1046163"/>
                </a:lnTo>
                <a:lnTo>
                  <a:pt x="735338" y="1088518"/>
                </a:lnTo>
                <a:lnTo>
                  <a:pt x="752069" y="1131064"/>
                </a:lnTo>
                <a:lnTo>
                  <a:pt x="768180" y="1173794"/>
                </a:lnTo>
                <a:lnTo>
                  <a:pt x="783672" y="1216701"/>
                </a:lnTo>
                <a:lnTo>
                  <a:pt x="798543" y="1259778"/>
                </a:lnTo>
                <a:lnTo>
                  <a:pt x="812796" y="1303018"/>
                </a:lnTo>
                <a:lnTo>
                  <a:pt x="826428" y="1346414"/>
                </a:lnTo>
                <a:lnTo>
                  <a:pt x="839441" y="1389959"/>
                </a:lnTo>
                <a:lnTo>
                  <a:pt x="851834" y="1433646"/>
                </a:lnTo>
                <a:lnTo>
                  <a:pt x="863608" y="1477468"/>
                </a:lnTo>
                <a:lnTo>
                  <a:pt x="874762" y="1521419"/>
                </a:lnTo>
                <a:lnTo>
                  <a:pt x="885296" y="1565491"/>
                </a:lnTo>
                <a:lnTo>
                  <a:pt x="895211" y="1609677"/>
                </a:lnTo>
                <a:lnTo>
                  <a:pt x="904506" y="1653971"/>
                </a:lnTo>
                <a:lnTo>
                  <a:pt x="913181" y="1698366"/>
                </a:lnTo>
                <a:lnTo>
                  <a:pt x="921237" y="1742854"/>
                </a:lnTo>
                <a:lnTo>
                  <a:pt x="928673" y="1787429"/>
                </a:lnTo>
                <a:lnTo>
                  <a:pt x="935489" y="1832083"/>
                </a:lnTo>
                <a:lnTo>
                  <a:pt x="941685" y="1876810"/>
                </a:lnTo>
                <a:lnTo>
                  <a:pt x="947262" y="1921604"/>
                </a:lnTo>
                <a:lnTo>
                  <a:pt x="952220" y="1966456"/>
                </a:lnTo>
                <a:lnTo>
                  <a:pt x="956557" y="2011360"/>
                </a:lnTo>
                <a:lnTo>
                  <a:pt x="960275" y="2056309"/>
                </a:lnTo>
                <a:lnTo>
                  <a:pt x="963374" y="2101297"/>
                </a:lnTo>
                <a:lnTo>
                  <a:pt x="965852" y="2146315"/>
                </a:lnTo>
                <a:lnTo>
                  <a:pt x="967711" y="2191358"/>
                </a:lnTo>
                <a:lnTo>
                  <a:pt x="968951" y="2236418"/>
                </a:lnTo>
                <a:lnTo>
                  <a:pt x="969570" y="2281489"/>
                </a:lnTo>
                <a:lnTo>
                  <a:pt x="969570" y="2326563"/>
                </a:lnTo>
                <a:lnTo>
                  <a:pt x="968951" y="2371633"/>
                </a:lnTo>
                <a:lnTo>
                  <a:pt x="967711" y="2416693"/>
                </a:lnTo>
                <a:lnTo>
                  <a:pt x="965852" y="2461736"/>
                </a:lnTo>
                <a:lnTo>
                  <a:pt x="963374" y="2506754"/>
                </a:lnTo>
                <a:lnTo>
                  <a:pt x="960275" y="2551742"/>
                </a:lnTo>
                <a:lnTo>
                  <a:pt x="956557" y="2596691"/>
                </a:lnTo>
                <a:lnTo>
                  <a:pt x="952220" y="2641594"/>
                </a:lnTo>
                <a:lnTo>
                  <a:pt x="947262" y="2686446"/>
                </a:lnTo>
                <a:lnTo>
                  <a:pt x="941685" y="2731239"/>
                </a:lnTo>
                <a:lnTo>
                  <a:pt x="935489" y="2775966"/>
                </a:lnTo>
                <a:lnTo>
                  <a:pt x="928673" y="2820621"/>
                </a:lnTo>
                <a:lnTo>
                  <a:pt x="921237" y="2865195"/>
                </a:lnTo>
                <a:lnTo>
                  <a:pt x="913181" y="2909683"/>
                </a:lnTo>
                <a:lnTo>
                  <a:pt x="904506" y="2954077"/>
                </a:lnTo>
                <a:lnTo>
                  <a:pt x="895211" y="2998370"/>
                </a:lnTo>
                <a:lnTo>
                  <a:pt x="885296" y="3042556"/>
                </a:lnTo>
                <a:lnTo>
                  <a:pt x="874762" y="3086628"/>
                </a:lnTo>
                <a:lnTo>
                  <a:pt x="863608" y="3130578"/>
                </a:lnTo>
                <a:lnTo>
                  <a:pt x="851834" y="3174399"/>
                </a:lnTo>
                <a:lnTo>
                  <a:pt x="839441" y="3218086"/>
                </a:lnTo>
                <a:lnTo>
                  <a:pt x="826428" y="3261630"/>
                </a:lnTo>
                <a:lnTo>
                  <a:pt x="812796" y="3305025"/>
                </a:lnTo>
                <a:lnTo>
                  <a:pt x="798543" y="3348265"/>
                </a:lnTo>
                <a:lnTo>
                  <a:pt x="783672" y="3391341"/>
                </a:lnTo>
                <a:lnTo>
                  <a:pt x="768180" y="3434247"/>
                </a:lnTo>
                <a:lnTo>
                  <a:pt x="752069" y="3476976"/>
                </a:lnTo>
                <a:lnTo>
                  <a:pt x="735338" y="3519521"/>
                </a:lnTo>
                <a:lnTo>
                  <a:pt x="717987" y="3561876"/>
                </a:lnTo>
                <a:lnTo>
                  <a:pt x="700017" y="3604033"/>
                </a:lnTo>
                <a:lnTo>
                  <a:pt x="681427" y="3645985"/>
                </a:lnTo>
                <a:lnTo>
                  <a:pt x="662218" y="3687726"/>
                </a:lnTo>
                <a:lnTo>
                  <a:pt x="642389" y="3729249"/>
                </a:lnTo>
                <a:lnTo>
                  <a:pt x="621940" y="3770545"/>
                </a:lnTo>
                <a:lnTo>
                  <a:pt x="600871" y="3811610"/>
                </a:lnTo>
                <a:lnTo>
                  <a:pt x="579183" y="3852435"/>
                </a:lnTo>
                <a:lnTo>
                  <a:pt x="556875" y="3893014"/>
                </a:lnTo>
                <a:lnTo>
                  <a:pt x="533948" y="3933340"/>
                </a:lnTo>
                <a:lnTo>
                  <a:pt x="510400" y="3973406"/>
                </a:lnTo>
                <a:lnTo>
                  <a:pt x="486234" y="4013204"/>
                </a:lnTo>
                <a:lnTo>
                  <a:pt x="461447" y="4052729"/>
                </a:lnTo>
                <a:lnTo>
                  <a:pt x="436041" y="4091973"/>
                </a:lnTo>
                <a:lnTo>
                  <a:pt x="410015" y="4130928"/>
                </a:lnTo>
                <a:lnTo>
                  <a:pt x="383370" y="4169589"/>
                </a:lnTo>
                <a:lnTo>
                  <a:pt x="356105" y="4207949"/>
                </a:lnTo>
                <a:lnTo>
                  <a:pt x="328220" y="4246000"/>
                </a:lnTo>
                <a:lnTo>
                  <a:pt x="299715" y="4283735"/>
                </a:lnTo>
                <a:lnTo>
                  <a:pt x="270591" y="4321147"/>
                </a:lnTo>
                <a:lnTo>
                  <a:pt x="240847" y="4358230"/>
                </a:lnTo>
                <a:lnTo>
                  <a:pt x="210484" y="4394977"/>
                </a:lnTo>
                <a:lnTo>
                  <a:pt x="179501" y="4431380"/>
                </a:lnTo>
                <a:lnTo>
                  <a:pt x="147898" y="4467433"/>
                </a:lnTo>
                <a:lnTo>
                  <a:pt x="115676" y="4503129"/>
                </a:lnTo>
                <a:lnTo>
                  <a:pt x="82833" y="4538461"/>
                </a:lnTo>
                <a:lnTo>
                  <a:pt x="49372" y="4573421"/>
                </a:lnTo>
                <a:lnTo>
                  <a:pt x="15290" y="4608004"/>
                </a:lnTo>
                <a:lnTo>
                  <a:pt x="0" y="4592713"/>
                </a:lnTo>
                <a:lnTo>
                  <a:pt x="33854" y="4558360"/>
                </a:lnTo>
                <a:lnTo>
                  <a:pt x="67094" y="4523631"/>
                </a:lnTo>
                <a:lnTo>
                  <a:pt x="99718" y="4488533"/>
                </a:lnTo>
                <a:lnTo>
                  <a:pt x="131726" y="4453074"/>
                </a:lnTo>
                <a:lnTo>
                  <a:pt x="163118" y="4417260"/>
                </a:lnTo>
                <a:lnTo>
                  <a:pt x="193896" y="4381098"/>
                </a:lnTo>
                <a:lnTo>
                  <a:pt x="224057" y="4344595"/>
                </a:lnTo>
                <a:lnTo>
                  <a:pt x="253603" y="4307758"/>
                </a:lnTo>
                <a:lnTo>
                  <a:pt x="282534" y="4270594"/>
                </a:lnTo>
                <a:lnTo>
                  <a:pt x="310849" y="4233109"/>
                </a:lnTo>
                <a:lnTo>
                  <a:pt x="338548" y="4195311"/>
                </a:lnTo>
                <a:lnTo>
                  <a:pt x="365632" y="4157206"/>
                </a:lnTo>
                <a:lnTo>
                  <a:pt x="392101" y="4118801"/>
                </a:lnTo>
                <a:lnTo>
                  <a:pt x="417953" y="4080104"/>
                </a:lnTo>
                <a:lnTo>
                  <a:pt x="443191" y="4041120"/>
                </a:lnTo>
                <a:lnTo>
                  <a:pt x="467812" y="4001858"/>
                </a:lnTo>
                <a:lnTo>
                  <a:pt x="491819" y="3962323"/>
                </a:lnTo>
                <a:lnTo>
                  <a:pt x="515209" y="3922524"/>
                </a:lnTo>
                <a:lnTo>
                  <a:pt x="537984" y="3882465"/>
                </a:lnTo>
                <a:lnTo>
                  <a:pt x="560144" y="3842156"/>
                </a:lnTo>
                <a:lnTo>
                  <a:pt x="581688" y="3801602"/>
                </a:lnTo>
                <a:lnTo>
                  <a:pt x="602616" y="3760810"/>
                </a:lnTo>
                <a:lnTo>
                  <a:pt x="622929" y="3719787"/>
                </a:lnTo>
                <a:lnTo>
                  <a:pt x="642627" y="3678540"/>
                </a:lnTo>
                <a:lnTo>
                  <a:pt x="661709" y="3637077"/>
                </a:lnTo>
                <a:lnTo>
                  <a:pt x="680175" y="3595403"/>
                </a:lnTo>
                <a:lnTo>
                  <a:pt x="698026" y="3553526"/>
                </a:lnTo>
                <a:lnTo>
                  <a:pt x="715261" y="3511452"/>
                </a:lnTo>
                <a:lnTo>
                  <a:pt x="731881" y="3469189"/>
                </a:lnTo>
                <a:lnTo>
                  <a:pt x="747885" y="3426744"/>
                </a:lnTo>
                <a:lnTo>
                  <a:pt x="763273" y="3384123"/>
                </a:lnTo>
                <a:lnTo>
                  <a:pt x="778046" y="3341333"/>
                </a:lnTo>
                <a:lnTo>
                  <a:pt x="792204" y="3298381"/>
                </a:lnTo>
                <a:lnTo>
                  <a:pt x="805746" y="3255274"/>
                </a:lnTo>
                <a:lnTo>
                  <a:pt x="818672" y="3212019"/>
                </a:lnTo>
                <a:lnTo>
                  <a:pt x="830983" y="3168623"/>
                </a:lnTo>
                <a:lnTo>
                  <a:pt x="842678" y="3125092"/>
                </a:lnTo>
                <a:lnTo>
                  <a:pt x="853758" y="3081434"/>
                </a:lnTo>
                <a:lnTo>
                  <a:pt x="864222" y="3037656"/>
                </a:lnTo>
                <a:lnTo>
                  <a:pt x="874071" y="2993763"/>
                </a:lnTo>
                <a:lnTo>
                  <a:pt x="883304" y="2949764"/>
                </a:lnTo>
                <a:lnTo>
                  <a:pt x="891922" y="2905665"/>
                </a:lnTo>
                <a:lnTo>
                  <a:pt x="899924" y="2861473"/>
                </a:lnTo>
                <a:lnTo>
                  <a:pt x="907310" y="2817195"/>
                </a:lnTo>
                <a:lnTo>
                  <a:pt x="914081" y="2772838"/>
                </a:lnTo>
                <a:lnTo>
                  <a:pt x="920237" y="2728408"/>
                </a:lnTo>
                <a:lnTo>
                  <a:pt x="925777" y="2683913"/>
                </a:lnTo>
                <a:lnTo>
                  <a:pt x="930701" y="2639359"/>
                </a:lnTo>
                <a:lnTo>
                  <a:pt x="935010" y="2594754"/>
                </a:lnTo>
                <a:lnTo>
                  <a:pt x="938703" y="2550104"/>
                </a:lnTo>
                <a:lnTo>
                  <a:pt x="941781" y="2505416"/>
                </a:lnTo>
                <a:lnTo>
                  <a:pt x="944243" y="2460696"/>
                </a:lnTo>
                <a:lnTo>
                  <a:pt x="946090" y="2415953"/>
                </a:lnTo>
                <a:lnTo>
                  <a:pt x="947321" y="2371193"/>
                </a:lnTo>
                <a:lnTo>
                  <a:pt x="947936" y="2326422"/>
                </a:lnTo>
                <a:lnTo>
                  <a:pt x="947936" y="2281648"/>
                </a:lnTo>
                <a:lnTo>
                  <a:pt x="947321" y="2236877"/>
                </a:lnTo>
                <a:lnTo>
                  <a:pt x="946090" y="2192117"/>
                </a:lnTo>
                <a:lnTo>
                  <a:pt x="944243" y="2147374"/>
                </a:lnTo>
                <a:lnTo>
                  <a:pt x="941781" y="2102655"/>
                </a:lnTo>
                <a:lnTo>
                  <a:pt x="938703" y="2057967"/>
                </a:lnTo>
                <a:lnTo>
                  <a:pt x="935010" y="2013317"/>
                </a:lnTo>
                <a:lnTo>
                  <a:pt x="930701" y="1968711"/>
                </a:lnTo>
                <a:lnTo>
                  <a:pt x="925777" y="1924158"/>
                </a:lnTo>
                <a:lnTo>
                  <a:pt x="920237" y="1879662"/>
                </a:lnTo>
                <a:lnTo>
                  <a:pt x="914081" y="1835233"/>
                </a:lnTo>
                <a:lnTo>
                  <a:pt x="907310" y="1790876"/>
                </a:lnTo>
                <a:lnTo>
                  <a:pt x="899924" y="1746597"/>
                </a:lnTo>
                <a:lnTo>
                  <a:pt x="891922" y="1702406"/>
                </a:lnTo>
                <a:lnTo>
                  <a:pt x="883304" y="1658307"/>
                </a:lnTo>
                <a:lnTo>
                  <a:pt x="874071" y="1614308"/>
                </a:lnTo>
                <a:lnTo>
                  <a:pt x="864222" y="1570415"/>
                </a:lnTo>
                <a:lnTo>
                  <a:pt x="853758" y="1526637"/>
                </a:lnTo>
                <a:lnTo>
                  <a:pt x="842678" y="1482979"/>
                </a:lnTo>
                <a:lnTo>
                  <a:pt x="830983" y="1439448"/>
                </a:lnTo>
                <a:lnTo>
                  <a:pt x="818672" y="1396052"/>
                </a:lnTo>
                <a:lnTo>
                  <a:pt x="805746" y="1352797"/>
                </a:lnTo>
                <a:lnTo>
                  <a:pt x="792204" y="1309691"/>
                </a:lnTo>
                <a:lnTo>
                  <a:pt x="778046" y="1266739"/>
                </a:lnTo>
                <a:lnTo>
                  <a:pt x="763273" y="1223949"/>
                </a:lnTo>
                <a:lnTo>
                  <a:pt x="747885" y="1181328"/>
                </a:lnTo>
                <a:lnTo>
                  <a:pt x="731881" y="1138883"/>
                </a:lnTo>
                <a:lnTo>
                  <a:pt x="715261" y="1096620"/>
                </a:lnTo>
                <a:lnTo>
                  <a:pt x="698026" y="1054547"/>
                </a:lnTo>
                <a:lnTo>
                  <a:pt x="680175" y="1012670"/>
                </a:lnTo>
                <a:lnTo>
                  <a:pt x="661709" y="970996"/>
                </a:lnTo>
                <a:lnTo>
                  <a:pt x="642627" y="929533"/>
                </a:lnTo>
                <a:lnTo>
                  <a:pt x="622929" y="888287"/>
                </a:lnTo>
                <a:lnTo>
                  <a:pt x="602616" y="847264"/>
                </a:lnTo>
                <a:lnTo>
                  <a:pt x="581688" y="806472"/>
                </a:lnTo>
                <a:lnTo>
                  <a:pt x="560144" y="765918"/>
                </a:lnTo>
                <a:lnTo>
                  <a:pt x="537984" y="725609"/>
                </a:lnTo>
                <a:lnTo>
                  <a:pt x="515209" y="685551"/>
                </a:lnTo>
                <a:lnTo>
                  <a:pt x="491819" y="645751"/>
                </a:lnTo>
                <a:lnTo>
                  <a:pt x="467812" y="606217"/>
                </a:lnTo>
                <a:lnTo>
                  <a:pt x="443191" y="566955"/>
                </a:lnTo>
                <a:lnTo>
                  <a:pt x="417953" y="527972"/>
                </a:lnTo>
                <a:lnTo>
                  <a:pt x="392101" y="489275"/>
                </a:lnTo>
                <a:lnTo>
                  <a:pt x="365632" y="450870"/>
                </a:lnTo>
                <a:lnTo>
                  <a:pt x="338548" y="412766"/>
                </a:lnTo>
                <a:lnTo>
                  <a:pt x="310849" y="374968"/>
                </a:lnTo>
                <a:lnTo>
                  <a:pt x="282534" y="337483"/>
                </a:lnTo>
                <a:lnTo>
                  <a:pt x="253603" y="300319"/>
                </a:lnTo>
                <a:lnTo>
                  <a:pt x="224057" y="263482"/>
                </a:lnTo>
                <a:lnTo>
                  <a:pt x="193896" y="226980"/>
                </a:lnTo>
                <a:lnTo>
                  <a:pt x="163118" y="190818"/>
                </a:lnTo>
                <a:lnTo>
                  <a:pt x="131726" y="155004"/>
                </a:lnTo>
                <a:lnTo>
                  <a:pt x="99718" y="119545"/>
                </a:lnTo>
                <a:lnTo>
                  <a:pt x="67094" y="84448"/>
                </a:lnTo>
                <a:lnTo>
                  <a:pt x="33854" y="49720"/>
                </a:lnTo>
                <a:lnTo>
                  <a:pt x="0" y="15367"/>
                </a:lnTo>
                <a:lnTo>
                  <a:pt x="15290" y="0"/>
                </a:lnTo>
                <a:close/>
              </a:path>
            </a:pathLst>
          </a:custGeom>
          <a:noFill/>
          <a:ln w="25900" cap="flat" cmpd="sng">
            <a:solidFill>
              <a:srgbClr val="3C66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0" name="Google Shape;840;p55"/>
          <p:cNvSpPr/>
          <p:nvPr/>
        </p:nvSpPr>
        <p:spPr>
          <a:xfrm>
            <a:off x="3548889" y="1829815"/>
            <a:ext cx="9552940" cy="679027"/>
          </a:xfrm>
          <a:custGeom>
            <a:avLst/>
            <a:gdLst/>
            <a:ahLst/>
            <a:cxnLst/>
            <a:rect l="l" t="t" r="r" b="b"/>
            <a:pathLst>
              <a:path w="7164705" h="509269" extrusionOk="0">
                <a:moveTo>
                  <a:pt x="0" y="509015"/>
                </a:moveTo>
                <a:lnTo>
                  <a:pt x="7164324" y="509015"/>
                </a:lnTo>
                <a:lnTo>
                  <a:pt x="7164324" y="0"/>
                </a:lnTo>
                <a:lnTo>
                  <a:pt x="0" y="0"/>
                </a:lnTo>
                <a:lnTo>
                  <a:pt x="0" y="5090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1" name="Google Shape;841;p55"/>
          <p:cNvSpPr/>
          <p:nvPr/>
        </p:nvSpPr>
        <p:spPr>
          <a:xfrm>
            <a:off x="3548889" y="1829815"/>
            <a:ext cx="9552940" cy="679027"/>
          </a:xfrm>
          <a:custGeom>
            <a:avLst/>
            <a:gdLst/>
            <a:ahLst/>
            <a:cxnLst/>
            <a:rect l="l" t="t" r="r" b="b"/>
            <a:pathLst>
              <a:path w="7164705" h="509269" extrusionOk="0">
                <a:moveTo>
                  <a:pt x="0" y="509015"/>
                </a:moveTo>
                <a:lnTo>
                  <a:pt x="7164324" y="509015"/>
                </a:lnTo>
                <a:lnTo>
                  <a:pt x="7164324" y="0"/>
                </a:lnTo>
                <a:lnTo>
                  <a:pt x="0" y="0"/>
                </a:lnTo>
                <a:lnTo>
                  <a:pt x="0" y="509015"/>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2" name="Google Shape;842;p55"/>
          <p:cNvSpPr/>
          <p:nvPr/>
        </p:nvSpPr>
        <p:spPr>
          <a:xfrm>
            <a:off x="3040888" y="1779015"/>
            <a:ext cx="850053" cy="850053"/>
          </a:xfrm>
          <a:custGeom>
            <a:avLst/>
            <a:gdLst/>
            <a:ahLst/>
            <a:cxnLst/>
            <a:rect l="l" t="t" r="r" b="b"/>
            <a:pathLst>
              <a:path w="637540" h="637539" extrusionOk="0">
                <a:moveTo>
                  <a:pt x="318516" y="0"/>
                </a:moveTo>
                <a:lnTo>
                  <a:pt x="271448" y="3453"/>
                </a:lnTo>
                <a:lnTo>
                  <a:pt x="226525" y="13486"/>
                </a:lnTo>
                <a:lnTo>
                  <a:pt x="184239" y="29606"/>
                </a:lnTo>
                <a:lnTo>
                  <a:pt x="145082" y="51319"/>
                </a:lnTo>
                <a:lnTo>
                  <a:pt x="109547" y="78132"/>
                </a:lnTo>
                <a:lnTo>
                  <a:pt x="78127" y="109552"/>
                </a:lnTo>
                <a:lnTo>
                  <a:pt x="51315" y="145088"/>
                </a:lnTo>
                <a:lnTo>
                  <a:pt x="29604" y="184244"/>
                </a:lnTo>
                <a:lnTo>
                  <a:pt x="13485" y="226530"/>
                </a:lnTo>
                <a:lnTo>
                  <a:pt x="3453" y="271451"/>
                </a:lnTo>
                <a:lnTo>
                  <a:pt x="0" y="318515"/>
                </a:lnTo>
                <a:lnTo>
                  <a:pt x="3453" y="365580"/>
                </a:lnTo>
                <a:lnTo>
                  <a:pt x="13485" y="410501"/>
                </a:lnTo>
                <a:lnTo>
                  <a:pt x="29604" y="452787"/>
                </a:lnTo>
                <a:lnTo>
                  <a:pt x="51315" y="491943"/>
                </a:lnTo>
                <a:lnTo>
                  <a:pt x="78127" y="527479"/>
                </a:lnTo>
                <a:lnTo>
                  <a:pt x="109547" y="558899"/>
                </a:lnTo>
                <a:lnTo>
                  <a:pt x="145082" y="585712"/>
                </a:lnTo>
                <a:lnTo>
                  <a:pt x="184239" y="607425"/>
                </a:lnTo>
                <a:lnTo>
                  <a:pt x="226525" y="623545"/>
                </a:lnTo>
                <a:lnTo>
                  <a:pt x="271448" y="633578"/>
                </a:lnTo>
                <a:lnTo>
                  <a:pt x="318516" y="637032"/>
                </a:lnTo>
                <a:lnTo>
                  <a:pt x="365583" y="633578"/>
                </a:lnTo>
                <a:lnTo>
                  <a:pt x="410506" y="623545"/>
                </a:lnTo>
                <a:lnTo>
                  <a:pt x="452792" y="607425"/>
                </a:lnTo>
                <a:lnTo>
                  <a:pt x="491949" y="585712"/>
                </a:lnTo>
                <a:lnTo>
                  <a:pt x="527484" y="558899"/>
                </a:lnTo>
                <a:lnTo>
                  <a:pt x="558904" y="527479"/>
                </a:lnTo>
                <a:lnTo>
                  <a:pt x="585716" y="491943"/>
                </a:lnTo>
                <a:lnTo>
                  <a:pt x="607427" y="452787"/>
                </a:lnTo>
                <a:lnTo>
                  <a:pt x="623546" y="410501"/>
                </a:lnTo>
                <a:lnTo>
                  <a:pt x="633578" y="365580"/>
                </a:lnTo>
                <a:lnTo>
                  <a:pt x="637032" y="318515"/>
                </a:lnTo>
                <a:lnTo>
                  <a:pt x="633578" y="271451"/>
                </a:lnTo>
                <a:lnTo>
                  <a:pt x="623546" y="226530"/>
                </a:lnTo>
                <a:lnTo>
                  <a:pt x="607427" y="184244"/>
                </a:lnTo>
                <a:lnTo>
                  <a:pt x="585716" y="145088"/>
                </a:lnTo>
                <a:lnTo>
                  <a:pt x="558904" y="109552"/>
                </a:lnTo>
                <a:lnTo>
                  <a:pt x="527484" y="78132"/>
                </a:lnTo>
                <a:lnTo>
                  <a:pt x="491949" y="51319"/>
                </a:lnTo>
                <a:lnTo>
                  <a:pt x="452792" y="29606"/>
                </a:lnTo>
                <a:lnTo>
                  <a:pt x="410506" y="13486"/>
                </a:lnTo>
                <a:lnTo>
                  <a:pt x="365583"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3" name="Google Shape;843;p55"/>
          <p:cNvSpPr/>
          <p:nvPr/>
        </p:nvSpPr>
        <p:spPr>
          <a:xfrm>
            <a:off x="3040888" y="1779015"/>
            <a:ext cx="850053" cy="850053"/>
          </a:xfrm>
          <a:custGeom>
            <a:avLst/>
            <a:gdLst/>
            <a:ahLst/>
            <a:cxnLst/>
            <a:rect l="l" t="t" r="r" b="b"/>
            <a:pathLst>
              <a:path w="637540" h="637539" extrusionOk="0">
                <a:moveTo>
                  <a:pt x="0" y="318515"/>
                </a:moveTo>
                <a:lnTo>
                  <a:pt x="3453" y="271451"/>
                </a:lnTo>
                <a:lnTo>
                  <a:pt x="13485" y="226530"/>
                </a:lnTo>
                <a:lnTo>
                  <a:pt x="29604" y="184244"/>
                </a:lnTo>
                <a:lnTo>
                  <a:pt x="51315" y="145088"/>
                </a:lnTo>
                <a:lnTo>
                  <a:pt x="78127" y="109552"/>
                </a:lnTo>
                <a:lnTo>
                  <a:pt x="109547" y="78132"/>
                </a:lnTo>
                <a:lnTo>
                  <a:pt x="145082" y="51319"/>
                </a:lnTo>
                <a:lnTo>
                  <a:pt x="184239" y="29606"/>
                </a:lnTo>
                <a:lnTo>
                  <a:pt x="226525" y="13486"/>
                </a:lnTo>
                <a:lnTo>
                  <a:pt x="271448" y="3453"/>
                </a:lnTo>
                <a:lnTo>
                  <a:pt x="318516" y="0"/>
                </a:lnTo>
                <a:lnTo>
                  <a:pt x="365583" y="3453"/>
                </a:lnTo>
                <a:lnTo>
                  <a:pt x="410506" y="13486"/>
                </a:lnTo>
                <a:lnTo>
                  <a:pt x="452792" y="29606"/>
                </a:lnTo>
                <a:lnTo>
                  <a:pt x="491949" y="51319"/>
                </a:lnTo>
                <a:lnTo>
                  <a:pt x="527484" y="78132"/>
                </a:lnTo>
                <a:lnTo>
                  <a:pt x="558904" y="109552"/>
                </a:lnTo>
                <a:lnTo>
                  <a:pt x="585716" y="145088"/>
                </a:lnTo>
                <a:lnTo>
                  <a:pt x="607427" y="184244"/>
                </a:lnTo>
                <a:lnTo>
                  <a:pt x="623546" y="226530"/>
                </a:lnTo>
                <a:lnTo>
                  <a:pt x="633578" y="271451"/>
                </a:lnTo>
                <a:lnTo>
                  <a:pt x="637032" y="318515"/>
                </a:lnTo>
                <a:lnTo>
                  <a:pt x="633578" y="365580"/>
                </a:lnTo>
                <a:lnTo>
                  <a:pt x="623546" y="410501"/>
                </a:lnTo>
                <a:lnTo>
                  <a:pt x="607427" y="452787"/>
                </a:lnTo>
                <a:lnTo>
                  <a:pt x="585716" y="491943"/>
                </a:lnTo>
                <a:lnTo>
                  <a:pt x="558904" y="527479"/>
                </a:lnTo>
                <a:lnTo>
                  <a:pt x="527484" y="558899"/>
                </a:lnTo>
                <a:lnTo>
                  <a:pt x="491949" y="585712"/>
                </a:lnTo>
                <a:lnTo>
                  <a:pt x="452792" y="607425"/>
                </a:lnTo>
                <a:lnTo>
                  <a:pt x="410506" y="623545"/>
                </a:lnTo>
                <a:lnTo>
                  <a:pt x="365583" y="633578"/>
                </a:lnTo>
                <a:lnTo>
                  <a:pt x="318516" y="637032"/>
                </a:lnTo>
                <a:lnTo>
                  <a:pt x="271448" y="633578"/>
                </a:lnTo>
                <a:lnTo>
                  <a:pt x="226525" y="623545"/>
                </a:lnTo>
                <a:lnTo>
                  <a:pt x="184239" y="607425"/>
                </a:lnTo>
                <a:lnTo>
                  <a:pt x="145082" y="585712"/>
                </a:lnTo>
                <a:lnTo>
                  <a:pt x="109547" y="558899"/>
                </a:lnTo>
                <a:lnTo>
                  <a:pt x="78127" y="527479"/>
                </a:lnTo>
                <a:lnTo>
                  <a:pt x="51315" y="491943"/>
                </a:lnTo>
                <a:lnTo>
                  <a:pt x="29604" y="452787"/>
                </a:lnTo>
                <a:lnTo>
                  <a:pt x="13485"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4" name="Google Shape;844;p55"/>
          <p:cNvSpPr/>
          <p:nvPr/>
        </p:nvSpPr>
        <p:spPr>
          <a:xfrm>
            <a:off x="4024377" y="2884423"/>
            <a:ext cx="8994140" cy="679027"/>
          </a:xfrm>
          <a:custGeom>
            <a:avLst/>
            <a:gdLst/>
            <a:ahLst/>
            <a:cxnLst/>
            <a:rect l="l" t="t" r="r" b="b"/>
            <a:pathLst>
              <a:path w="6745605" h="509269" extrusionOk="0">
                <a:moveTo>
                  <a:pt x="0" y="509015"/>
                </a:moveTo>
                <a:lnTo>
                  <a:pt x="6745224" y="509015"/>
                </a:lnTo>
                <a:lnTo>
                  <a:pt x="6745224" y="0"/>
                </a:lnTo>
                <a:lnTo>
                  <a:pt x="0" y="0"/>
                </a:lnTo>
                <a:lnTo>
                  <a:pt x="0" y="5090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5" name="Google Shape;845;p55"/>
          <p:cNvSpPr/>
          <p:nvPr/>
        </p:nvSpPr>
        <p:spPr>
          <a:xfrm>
            <a:off x="4024377" y="2884423"/>
            <a:ext cx="8994140" cy="679027"/>
          </a:xfrm>
          <a:custGeom>
            <a:avLst/>
            <a:gdLst/>
            <a:ahLst/>
            <a:cxnLst/>
            <a:rect l="l" t="t" r="r" b="b"/>
            <a:pathLst>
              <a:path w="6745605" h="509269" extrusionOk="0">
                <a:moveTo>
                  <a:pt x="0" y="509015"/>
                </a:moveTo>
                <a:lnTo>
                  <a:pt x="6745224" y="509015"/>
                </a:lnTo>
                <a:lnTo>
                  <a:pt x="6745224" y="0"/>
                </a:lnTo>
                <a:lnTo>
                  <a:pt x="0" y="0"/>
                </a:lnTo>
                <a:lnTo>
                  <a:pt x="0" y="509015"/>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6" name="Google Shape;846;p55"/>
          <p:cNvSpPr/>
          <p:nvPr/>
        </p:nvSpPr>
        <p:spPr>
          <a:xfrm>
            <a:off x="3599688" y="2799080"/>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5"/>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1"/>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5"/>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7" name="Google Shape;847;p55"/>
          <p:cNvSpPr/>
          <p:nvPr/>
        </p:nvSpPr>
        <p:spPr>
          <a:xfrm>
            <a:off x="3599688" y="2799080"/>
            <a:ext cx="850053" cy="850053"/>
          </a:xfrm>
          <a:custGeom>
            <a:avLst/>
            <a:gdLst/>
            <a:ahLst/>
            <a:cxnLst/>
            <a:rect l="l" t="t" r="r" b="b"/>
            <a:pathLst>
              <a:path w="637539" h="637539" extrusionOk="0">
                <a:moveTo>
                  <a:pt x="0" y="318515"/>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5"/>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1"/>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8" name="Google Shape;848;p55"/>
          <p:cNvSpPr/>
          <p:nvPr/>
        </p:nvSpPr>
        <p:spPr>
          <a:xfrm>
            <a:off x="4280407" y="3902456"/>
            <a:ext cx="8737600" cy="680720"/>
          </a:xfrm>
          <a:custGeom>
            <a:avLst/>
            <a:gdLst/>
            <a:ahLst/>
            <a:cxnLst/>
            <a:rect l="l" t="t" r="r" b="b"/>
            <a:pathLst>
              <a:path w="6553200" h="510539" extrusionOk="0">
                <a:moveTo>
                  <a:pt x="0" y="510539"/>
                </a:moveTo>
                <a:lnTo>
                  <a:pt x="6553200" y="510539"/>
                </a:lnTo>
                <a:lnTo>
                  <a:pt x="6553200" y="0"/>
                </a:lnTo>
                <a:lnTo>
                  <a:pt x="0" y="0"/>
                </a:lnTo>
                <a:lnTo>
                  <a:pt x="0" y="51053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49" name="Google Shape;849;p55"/>
          <p:cNvSpPr/>
          <p:nvPr/>
        </p:nvSpPr>
        <p:spPr>
          <a:xfrm>
            <a:off x="4280407" y="3902456"/>
            <a:ext cx="8737600" cy="680720"/>
          </a:xfrm>
          <a:custGeom>
            <a:avLst/>
            <a:gdLst/>
            <a:ahLst/>
            <a:cxnLst/>
            <a:rect l="l" t="t" r="r" b="b"/>
            <a:pathLst>
              <a:path w="6553200" h="510539" extrusionOk="0">
                <a:moveTo>
                  <a:pt x="0" y="510539"/>
                </a:moveTo>
                <a:lnTo>
                  <a:pt x="6553200" y="510539"/>
                </a:lnTo>
                <a:lnTo>
                  <a:pt x="6553200" y="0"/>
                </a:lnTo>
                <a:lnTo>
                  <a:pt x="0" y="0"/>
                </a:lnTo>
                <a:lnTo>
                  <a:pt x="0" y="510539"/>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0" name="Google Shape;850;p55"/>
          <p:cNvSpPr/>
          <p:nvPr/>
        </p:nvSpPr>
        <p:spPr>
          <a:xfrm>
            <a:off x="3855719" y="3817111"/>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5"/>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1"/>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5"/>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1" name="Google Shape;851;p55"/>
          <p:cNvSpPr/>
          <p:nvPr/>
        </p:nvSpPr>
        <p:spPr>
          <a:xfrm>
            <a:off x="3855719" y="3817111"/>
            <a:ext cx="850053" cy="850053"/>
          </a:xfrm>
          <a:custGeom>
            <a:avLst/>
            <a:gdLst/>
            <a:ahLst/>
            <a:cxnLst/>
            <a:rect l="l" t="t" r="r" b="b"/>
            <a:pathLst>
              <a:path w="637539" h="637539" extrusionOk="0">
                <a:moveTo>
                  <a:pt x="0" y="318515"/>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5"/>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1"/>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5"/>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2" name="Google Shape;852;p55"/>
          <p:cNvSpPr/>
          <p:nvPr/>
        </p:nvSpPr>
        <p:spPr>
          <a:xfrm>
            <a:off x="4280407" y="4920487"/>
            <a:ext cx="8737600" cy="680720"/>
          </a:xfrm>
          <a:custGeom>
            <a:avLst/>
            <a:gdLst/>
            <a:ahLst/>
            <a:cxnLst/>
            <a:rect l="l" t="t" r="r" b="b"/>
            <a:pathLst>
              <a:path w="6553200" h="510539" extrusionOk="0">
                <a:moveTo>
                  <a:pt x="0" y="510540"/>
                </a:moveTo>
                <a:lnTo>
                  <a:pt x="6553200" y="510540"/>
                </a:lnTo>
                <a:lnTo>
                  <a:pt x="6553200" y="0"/>
                </a:lnTo>
                <a:lnTo>
                  <a:pt x="0" y="0"/>
                </a:lnTo>
                <a:lnTo>
                  <a:pt x="0" y="5105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3" name="Google Shape;853;p55"/>
          <p:cNvSpPr/>
          <p:nvPr/>
        </p:nvSpPr>
        <p:spPr>
          <a:xfrm>
            <a:off x="4280407" y="4920487"/>
            <a:ext cx="8737600" cy="680720"/>
          </a:xfrm>
          <a:custGeom>
            <a:avLst/>
            <a:gdLst/>
            <a:ahLst/>
            <a:cxnLst/>
            <a:rect l="l" t="t" r="r" b="b"/>
            <a:pathLst>
              <a:path w="6553200" h="510539" extrusionOk="0">
                <a:moveTo>
                  <a:pt x="0" y="510540"/>
                </a:moveTo>
                <a:lnTo>
                  <a:pt x="6553200" y="510540"/>
                </a:lnTo>
                <a:lnTo>
                  <a:pt x="6553200" y="0"/>
                </a:lnTo>
                <a:lnTo>
                  <a:pt x="0" y="0"/>
                </a:lnTo>
                <a:lnTo>
                  <a:pt x="0" y="510540"/>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4" name="Google Shape;854;p55"/>
          <p:cNvSpPr/>
          <p:nvPr/>
        </p:nvSpPr>
        <p:spPr>
          <a:xfrm>
            <a:off x="3855719" y="4837177"/>
            <a:ext cx="850053" cy="847513"/>
          </a:xfrm>
          <a:custGeom>
            <a:avLst/>
            <a:gdLst/>
            <a:ahLst/>
            <a:cxnLst/>
            <a:rect l="l" t="t" r="r" b="b"/>
            <a:pathLst>
              <a:path w="637539" h="635635" extrusionOk="0">
                <a:moveTo>
                  <a:pt x="318516" y="0"/>
                </a:moveTo>
                <a:lnTo>
                  <a:pt x="271451" y="3444"/>
                </a:lnTo>
                <a:lnTo>
                  <a:pt x="226530" y="13451"/>
                </a:lnTo>
                <a:lnTo>
                  <a:pt x="184244" y="29529"/>
                </a:lnTo>
                <a:lnTo>
                  <a:pt x="145088" y="51186"/>
                </a:lnTo>
                <a:lnTo>
                  <a:pt x="109552" y="77931"/>
                </a:lnTo>
                <a:lnTo>
                  <a:pt x="78132" y="109274"/>
                </a:lnTo>
                <a:lnTo>
                  <a:pt x="51319" y="144723"/>
                </a:lnTo>
                <a:lnTo>
                  <a:pt x="29606" y="183786"/>
                </a:lnTo>
                <a:lnTo>
                  <a:pt x="13486" y="225973"/>
                </a:lnTo>
                <a:lnTo>
                  <a:pt x="3453" y="270793"/>
                </a:lnTo>
                <a:lnTo>
                  <a:pt x="0" y="317754"/>
                </a:lnTo>
                <a:lnTo>
                  <a:pt x="3453" y="364714"/>
                </a:lnTo>
                <a:lnTo>
                  <a:pt x="13486" y="409534"/>
                </a:lnTo>
                <a:lnTo>
                  <a:pt x="29606" y="451721"/>
                </a:lnTo>
                <a:lnTo>
                  <a:pt x="51319" y="490784"/>
                </a:lnTo>
                <a:lnTo>
                  <a:pt x="78132" y="526233"/>
                </a:lnTo>
                <a:lnTo>
                  <a:pt x="109552" y="557576"/>
                </a:lnTo>
                <a:lnTo>
                  <a:pt x="145088" y="584321"/>
                </a:lnTo>
                <a:lnTo>
                  <a:pt x="184244" y="605978"/>
                </a:lnTo>
                <a:lnTo>
                  <a:pt x="226530" y="622056"/>
                </a:lnTo>
                <a:lnTo>
                  <a:pt x="271451" y="632063"/>
                </a:lnTo>
                <a:lnTo>
                  <a:pt x="318516" y="635508"/>
                </a:lnTo>
                <a:lnTo>
                  <a:pt x="365580" y="632063"/>
                </a:lnTo>
                <a:lnTo>
                  <a:pt x="410501" y="622056"/>
                </a:lnTo>
                <a:lnTo>
                  <a:pt x="452787" y="605978"/>
                </a:lnTo>
                <a:lnTo>
                  <a:pt x="491943" y="584321"/>
                </a:lnTo>
                <a:lnTo>
                  <a:pt x="527479" y="557576"/>
                </a:lnTo>
                <a:lnTo>
                  <a:pt x="558899" y="526233"/>
                </a:lnTo>
                <a:lnTo>
                  <a:pt x="585712" y="490784"/>
                </a:lnTo>
                <a:lnTo>
                  <a:pt x="607425" y="451721"/>
                </a:lnTo>
                <a:lnTo>
                  <a:pt x="623545" y="409534"/>
                </a:lnTo>
                <a:lnTo>
                  <a:pt x="633578" y="364714"/>
                </a:lnTo>
                <a:lnTo>
                  <a:pt x="637032" y="317754"/>
                </a:lnTo>
                <a:lnTo>
                  <a:pt x="633578" y="270793"/>
                </a:lnTo>
                <a:lnTo>
                  <a:pt x="623545" y="225973"/>
                </a:lnTo>
                <a:lnTo>
                  <a:pt x="607425" y="183786"/>
                </a:lnTo>
                <a:lnTo>
                  <a:pt x="585712" y="144723"/>
                </a:lnTo>
                <a:lnTo>
                  <a:pt x="558899" y="109274"/>
                </a:lnTo>
                <a:lnTo>
                  <a:pt x="527479" y="77931"/>
                </a:lnTo>
                <a:lnTo>
                  <a:pt x="491943" y="51186"/>
                </a:lnTo>
                <a:lnTo>
                  <a:pt x="452787" y="29529"/>
                </a:lnTo>
                <a:lnTo>
                  <a:pt x="410501" y="13451"/>
                </a:lnTo>
                <a:lnTo>
                  <a:pt x="365580" y="3444"/>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5" name="Google Shape;855;p55"/>
          <p:cNvSpPr/>
          <p:nvPr/>
        </p:nvSpPr>
        <p:spPr>
          <a:xfrm>
            <a:off x="3855719" y="4837177"/>
            <a:ext cx="850053" cy="847513"/>
          </a:xfrm>
          <a:custGeom>
            <a:avLst/>
            <a:gdLst/>
            <a:ahLst/>
            <a:cxnLst/>
            <a:rect l="l" t="t" r="r" b="b"/>
            <a:pathLst>
              <a:path w="637539" h="635635" extrusionOk="0">
                <a:moveTo>
                  <a:pt x="0" y="317754"/>
                </a:moveTo>
                <a:lnTo>
                  <a:pt x="3453" y="270793"/>
                </a:lnTo>
                <a:lnTo>
                  <a:pt x="13486" y="225973"/>
                </a:lnTo>
                <a:lnTo>
                  <a:pt x="29606" y="183786"/>
                </a:lnTo>
                <a:lnTo>
                  <a:pt x="51319" y="144723"/>
                </a:lnTo>
                <a:lnTo>
                  <a:pt x="78132" y="109274"/>
                </a:lnTo>
                <a:lnTo>
                  <a:pt x="109552" y="77931"/>
                </a:lnTo>
                <a:lnTo>
                  <a:pt x="145088" y="51186"/>
                </a:lnTo>
                <a:lnTo>
                  <a:pt x="184244" y="29529"/>
                </a:lnTo>
                <a:lnTo>
                  <a:pt x="226530" y="13451"/>
                </a:lnTo>
                <a:lnTo>
                  <a:pt x="271451" y="3444"/>
                </a:lnTo>
                <a:lnTo>
                  <a:pt x="318516" y="0"/>
                </a:lnTo>
                <a:lnTo>
                  <a:pt x="365580" y="3444"/>
                </a:lnTo>
                <a:lnTo>
                  <a:pt x="410501" y="13451"/>
                </a:lnTo>
                <a:lnTo>
                  <a:pt x="452787" y="29529"/>
                </a:lnTo>
                <a:lnTo>
                  <a:pt x="491943" y="51186"/>
                </a:lnTo>
                <a:lnTo>
                  <a:pt x="527479" y="77931"/>
                </a:lnTo>
                <a:lnTo>
                  <a:pt x="558899" y="109274"/>
                </a:lnTo>
                <a:lnTo>
                  <a:pt x="585712" y="144723"/>
                </a:lnTo>
                <a:lnTo>
                  <a:pt x="607425" y="183786"/>
                </a:lnTo>
                <a:lnTo>
                  <a:pt x="623545" y="225973"/>
                </a:lnTo>
                <a:lnTo>
                  <a:pt x="633578" y="270793"/>
                </a:lnTo>
                <a:lnTo>
                  <a:pt x="637032" y="317754"/>
                </a:lnTo>
                <a:lnTo>
                  <a:pt x="633578" y="364714"/>
                </a:lnTo>
                <a:lnTo>
                  <a:pt x="623545" y="409534"/>
                </a:lnTo>
                <a:lnTo>
                  <a:pt x="607425" y="451721"/>
                </a:lnTo>
                <a:lnTo>
                  <a:pt x="585712" y="490784"/>
                </a:lnTo>
                <a:lnTo>
                  <a:pt x="558899" y="526233"/>
                </a:lnTo>
                <a:lnTo>
                  <a:pt x="527479" y="557576"/>
                </a:lnTo>
                <a:lnTo>
                  <a:pt x="491943" y="584321"/>
                </a:lnTo>
                <a:lnTo>
                  <a:pt x="452787" y="605978"/>
                </a:lnTo>
                <a:lnTo>
                  <a:pt x="410501" y="622056"/>
                </a:lnTo>
                <a:lnTo>
                  <a:pt x="365580" y="632063"/>
                </a:lnTo>
                <a:lnTo>
                  <a:pt x="318516" y="635508"/>
                </a:lnTo>
                <a:lnTo>
                  <a:pt x="271451" y="632063"/>
                </a:lnTo>
                <a:lnTo>
                  <a:pt x="226530" y="622056"/>
                </a:lnTo>
                <a:lnTo>
                  <a:pt x="184244" y="605978"/>
                </a:lnTo>
                <a:lnTo>
                  <a:pt x="145088" y="584321"/>
                </a:lnTo>
                <a:lnTo>
                  <a:pt x="109552" y="557576"/>
                </a:lnTo>
                <a:lnTo>
                  <a:pt x="78132" y="526233"/>
                </a:lnTo>
                <a:lnTo>
                  <a:pt x="51319" y="490784"/>
                </a:lnTo>
                <a:lnTo>
                  <a:pt x="29606" y="451721"/>
                </a:lnTo>
                <a:lnTo>
                  <a:pt x="13486" y="409534"/>
                </a:lnTo>
                <a:lnTo>
                  <a:pt x="3453" y="364714"/>
                </a:lnTo>
                <a:lnTo>
                  <a:pt x="0" y="317754"/>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6" name="Google Shape;856;p55"/>
          <p:cNvSpPr/>
          <p:nvPr/>
        </p:nvSpPr>
        <p:spPr>
          <a:xfrm>
            <a:off x="4024377" y="5940552"/>
            <a:ext cx="8994140" cy="679027"/>
          </a:xfrm>
          <a:custGeom>
            <a:avLst/>
            <a:gdLst/>
            <a:ahLst/>
            <a:cxnLst/>
            <a:rect l="l" t="t" r="r" b="b"/>
            <a:pathLst>
              <a:path w="6745605" h="509270" extrusionOk="0">
                <a:moveTo>
                  <a:pt x="0" y="509016"/>
                </a:moveTo>
                <a:lnTo>
                  <a:pt x="6745224" y="509016"/>
                </a:lnTo>
                <a:lnTo>
                  <a:pt x="6745224" y="0"/>
                </a:lnTo>
                <a:lnTo>
                  <a:pt x="0" y="0"/>
                </a:lnTo>
                <a:lnTo>
                  <a:pt x="0" y="50901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7" name="Google Shape;857;p55"/>
          <p:cNvSpPr/>
          <p:nvPr/>
        </p:nvSpPr>
        <p:spPr>
          <a:xfrm>
            <a:off x="4024377" y="5940552"/>
            <a:ext cx="8994140" cy="679027"/>
          </a:xfrm>
          <a:custGeom>
            <a:avLst/>
            <a:gdLst/>
            <a:ahLst/>
            <a:cxnLst/>
            <a:rect l="l" t="t" r="r" b="b"/>
            <a:pathLst>
              <a:path w="6745605" h="509270" extrusionOk="0">
                <a:moveTo>
                  <a:pt x="0" y="509016"/>
                </a:moveTo>
                <a:lnTo>
                  <a:pt x="6745224" y="509016"/>
                </a:lnTo>
                <a:lnTo>
                  <a:pt x="6745224" y="0"/>
                </a:lnTo>
                <a:lnTo>
                  <a:pt x="0" y="0"/>
                </a:lnTo>
                <a:lnTo>
                  <a:pt x="0" y="509016"/>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8" name="Google Shape;858;p55"/>
          <p:cNvSpPr/>
          <p:nvPr/>
        </p:nvSpPr>
        <p:spPr>
          <a:xfrm>
            <a:off x="3599688" y="5855207"/>
            <a:ext cx="850053" cy="850053"/>
          </a:xfrm>
          <a:custGeom>
            <a:avLst/>
            <a:gdLst/>
            <a:ahLst/>
            <a:cxnLst/>
            <a:rect l="l" t="t" r="r" b="b"/>
            <a:pathLst>
              <a:path w="637539" h="637539" extrusionOk="0">
                <a:moveTo>
                  <a:pt x="318516" y="0"/>
                </a:moveTo>
                <a:lnTo>
                  <a:pt x="271451" y="3453"/>
                </a:lnTo>
                <a:lnTo>
                  <a:pt x="226530" y="13486"/>
                </a:lnTo>
                <a:lnTo>
                  <a:pt x="184244" y="29606"/>
                </a:lnTo>
                <a:lnTo>
                  <a:pt x="145088" y="51319"/>
                </a:lnTo>
                <a:lnTo>
                  <a:pt x="109552" y="78132"/>
                </a:lnTo>
                <a:lnTo>
                  <a:pt x="78132" y="109552"/>
                </a:lnTo>
                <a:lnTo>
                  <a:pt x="51319" y="145088"/>
                </a:lnTo>
                <a:lnTo>
                  <a:pt x="29606" y="184244"/>
                </a:lnTo>
                <a:lnTo>
                  <a:pt x="13486" y="226530"/>
                </a:lnTo>
                <a:lnTo>
                  <a:pt x="3453" y="271451"/>
                </a:lnTo>
                <a:lnTo>
                  <a:pt x="0" y="318516"/>
                </a:lnTo>
                <a:lnTo>
                  <a:pt x="3453" y="365580"/>
                </a:lnTo>
                <a:lnTo>
                  <a:pt x="13486" y="410501"/>
                </a:lnTo>
                <a:lnTo>
                  <a:pt x="29606" y="452787"/>
                </a:lnTo>
                <a:lnTo>
                  <a:pt x="51319" y="491943"/>
                </a:lnTo>
                <a:lnTo>
                  <a:pt x="78132" y="527479"/>
                </a:lnTo>
                <a:lnTo>
                  <a:pt x="109552" y="558899"/>
                </a:lnTo>
                <a:lnTo>
                  <a:pt x="145088" y="585712"/>
                </a:lnTo>
                <a:lnTo>
                  <a:pt x="184244" y="607425"/>
                </a:lnTo>
                <a:lnTo>
                  <a:pt x="226530" y="623545"/>
                </a:lnTo>
                <a:lnTo>
                  <a:pt x="271451" y="633578"/>
                </a:lnTo>
                <a:lnTo>
                  <a:pt x="318516" y="637032"/>
                </a:lnTo>
                <a:lnTo>
                  <a:pt x="365580" y="633578"/>
                </a:lnTo>
                <a:lnTo>
                  <a:pt x="410501" y="623545"/>
                </a:lnTo>
                <a:lnTo>
                  <a:pt x="452787" y="607425"/>
                </a:lnTo>
                <a:lnTo>
                  <a:pt x="491943" y="585712"/>
                </a:lnTo>
                <a:lnTo>
                  <a:pt x="527479" y="558899"/>
                </a:lnTo>
                <a:lnTo>
                  <a:pt x="558899" y="527479"/>
                </a:lnTo>
                <a:lnTo>
                  <a:pt x="585712" y="491943"/>
                </a:lnTo>
                <a:lnTo>
                  <a:pt x="607425" y="452787"/>
                </a:lnTo>
                <a:lnTo>
                  <a:pt x="623545" y="410501"/>
                </a:lnTo>
                <a:lnTo>
                  <a:pt x="633578" y="365580"/>
                </a:lnTo>
                <a:lnTo>
                  <a:pt x="637032" y="318516"/>
                </a:lnTo>
                <a:lnTo>
                  <a:pt x="633578" y="271451"/>
                </a:lnTo>
                <a:lnTo>
                  <a:pt x="623545" y="226530"/>
                </a:lnTo>
                <a:lnTo>
                  <a:pt x="607425" y="184244"/>
                </a:lnTo>
                <a:lnTo>
                  <a:pt x="585712" y="145088"/>
                </a:lnTo>
                <a:lnTo>
                  <a:pt x="558899" y="109552"/>
                </a:lnTo>
                <a:lnTo>
                  <a:pt x="527479" y="78132"/>
                </a:lnTo>
                <a:lnTo>
                  <a:pt x="491943" y="51319"/>
                </a:lnTo>
                <a:lnTo>
                  <a:pt x="452787" y="29606"/>
                </a:lnTo>
                <a:lnTo>
                  <a:pt x="410501" y="13486"/>
                </a:lnTo>
                <a:lnTo>
                  <a:pt x="365580"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59" name="Google Shape;859;p55"/>
          <p:cNvSpPr/>
          <p:nvPr/>
        </p:nvSpPr>
        <p:spPr>
          <a:xfrm>
            <a:off x="3599688" y="5855207"/>
            <a:ext cx="850053" cy="850053"/>
          </a:xfrm>
          <a:custGeom>
            <a:avLst/>
            <a:gdLst/>
            <a:ahLst/>
            <a:cxnLst/>
            <a:rect l="l" t="t" r="r" b="b"/>
            <a:pathLst>
              <a:path w="637539" h="637539" extrusionOk="0">
                <a:moveTo>
                  <a:pt x="0" y="318516"/>
                </a:moveTo>
                <a:lnTo>
                  <a:pt x="3453" y="271451"/>
                </a:lnTo>
                <a:lnTo>
                  <a:pt x="13486" y="226530"/>
                </a:lnTo>
                <a:lnTo>
                  <a:pt x="29606" y="184244"/>
                </a:lnTo>
                <a:lnTo>
                  <a:pt x="51319" y="145088"/>
                </a:lnTo>
                <a:lnTo>
                  <a:pt x="78132" y="109552"/>
                </a:lnTo>
                <a:lnTo>
                  <a:pt x="109552" y="78132"/>
                </a:lnTo>
                <a:lnTo>
                  <a:pt x="145088" y="51319"/>
                </a:lnTo>
                <a:lnTo>
                  <a:pt x="184244" y="29606"/>
                </a:lnTo>
                <a:lnTo>
                  <a:pt x="226530" y="13486"/>
                </a:lnTo>
                <a:lnTo>
                  <a:pt x="271451" y="3453"/>
                </a:lnTo>
                <a:lnTo>
                  <a:pt x="318516" y="0"/>
                </a:lnTo>
                <a:lnTo>
                  <a:pt x="365580" y="3453"/>
                </a:lnTo>
                <a:lnTo>
                  <a:pt x="410501" y="13486"/>
                </a:lnTo>
                <a:lnTo>
                  <a:pt x="452787" y="29606"/>
                </a:lnTo>
                <a:lnTo>
                  <a:pt x="491943" y="51319"/>
                </a:lnTo>
                <a:lnTo>
                  <a:pt x="527479" y="78132"/>
                </a:lnTo>
                <a:lnTo>
                  <a:pt x="558899" y="109552"/>
                </a:lnTo>
                <a:lnTo>
                  <a:pt x="585712" y="145088"/>
                </a:lnTo>
                <a:lnTo>
                  <a:pt x="607425" y="184244"/>
                </a:lnTo>
                <a:lnTo>
                  <a:pt x="623545" y="226530"/>
                </a:lnTo>
                <a:lnTo>
                  <a:pt x="633578" y="271451"/>
                </a:lnTo>
                <a:lnTo>
                  <a:pt x="637032" y="318516"/>
                </a:lnTo>
                <a:lnTo>
                  <a:pt x="633578" y="365580"/>
                </a:lnTo>
                <a:lnTo>
                  <a:pt x="623545" y="410501"/>
                </a:lnTo>
                <a:lnTo>
                  <a:pt x="607425" y="452787"/>
                </a:lnTo>
                <a:lnTo>
                  <a:pt x="585712" y="491943"/>
                </a:lnTo>
                <a:lnTo>
                  <a:pt x="558899" y="527479"/>
                </a:lnTo>
                <a:lnTo>
                  <a:pt x="527479" y="558899"/>
                </a:lnTo>
                <a:lnTo>
                  <a:pt x="491943" y="585712"/>
                </a:lnTo>
                <a:lnTo>
                  <a:pt x="452787" y="607425"/>
                </a:lnTo>
                <a:lnTo>
                  <a:pt x="410501" y="623545"/>
                </a:lnTo>
                <a:lnTo>
                  <a:pt x="365580" y="633578"/>
                </a:lnTo>
                <a:lnTo>
                  <a:pt x="318516" y="637032"/>
                </a:lnTo>
                <a:lnTo>
                  <a:pt x="271451" y="633578"/>
                </a:lnTo>
                <a:lnTo>
                  <a:pt x="226530" y="623545"/>
                </a:lnTo>
                <a:lnTo>
                  <a:pt x="184244" y="607425"/>
                </a:lnTo>
                <a:lnTo>
                  <a:pt x="145088" y="585712"/>
                </a:lnTo>
                <a:lnTo>
                  <a:pt x="109552" y="558899"/>
                </a:lnTo>
                <a:lnTo>
                  <a:pt x="78132" y="527479"/>
                </a:lnTo>
                <a:lnTo>
                  <a:pt x="51319" y="491943"/>
                </a:lnTo>
                <a:lnTo>
                  <a:pt x="29606" y="452787"/>
                </a:lnTo>
                <a:lnTo>
                  <a:pt x="13486" y="410501"/>
                </a:lnTo>
                <a:lnTo>
                  <a:pt x="3453" y="365580"/>
                </a:lnTo>
                <a:lnTo>
                  <a:pt x="0" y="318516"/>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60" name="Google Shape;860;p55"/>
          <p:cNvSpPr/>
          <p:nvPr/>
        </p:nvSpPr>
        <p:spPr>
          <a:xfrm>
            <a:off x="3465577" y="6958584"/>
            <a:ext cx="9552940" cy="680720"/>
          </a:xfrm>
          <a:custGeom>
            <a:avLst/>
            <a:gdLst/>
            <a:ahLst/>
            <a:cxnLst/>
            <a:rect l="l" t="t" r="r" b="b"/>
            <a:pathLst>
              <a:path w="7164705" h="510539" extrusionOk="0">
                <a:moveTo>
                  <a:pt x="0" y="510540"/>
                </a:moveTo>
                <a:lnTo>
                  <a:pt x="7164324" y="510540"/>
                </a:lnTo>
                <a:lnTo>
                  <a:pt x="7164324" y="0"/>
                </a:lnTo>
                <a:lnTo>
                  <a:pt x="0" y="0"/>
                </a:lnTo>
                <a:lnTo>
                  <a:pt x="0" y="51054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61" name="Google Shape;861;p55"/>
          <p:cNvSpPr/>
          <p:nvPr/>
        </p:nvSpPr>
        <p:spPr>
          <a:xfrm>
            <a:off x="3465577" y="6958584"/>
            <a:ext cx="9552940" cy="680720"/>
          </a:xfrm>
          <a:custGeom>
            <a:avLst/>
            <a:gdLst/>
            <a:ahLst/>
            <a:cxnLst/>
            <a:rect l="l" t="t" r="r" b="b"/>
            <a:pathLst>
              <a:path w="7164705" h="510539" extrusionOk="0">
                <a:moveTo>
                  <a:pt x="0" y="510540"/>
                </a:moveTo>
                <a:lnTo>
                  <a:pt x="7164324" y="510540"/>
                </a:lnTo>
                <a:lnTo>
                  <a:pt x="7164324" y="0"/>
                </a:lnTo>
                <a:lnTo>
                  <a:pt x="0" y="0"/>
                </a:lnTo>
                <a:lnTo>
                  <a:pt x="0" y="510540"/>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62" name="Google Shape;862;p55"/>
          <p:cNvSpPr txBox="1"/>
          <p:nvPr/>
        </p:nvSpPr>
        <p:spPr>
          <a:xfrm>
            <a:off x="3987801" y="1958508"/>
            <a:ext cx="8938260" cy="5619701"/>
          </a:xfrm>
          <a:prstGeom prst="rect">
            <a:avLst/>
          </a:prstGeom>
          <a:noFill/>
          <a:ln>
            <a:noFill/>
          </a:ln>
        </p:spPr>
        <p:txBody>
          <a:bodyPr spcFirstLastPara="1" wrap="square" lIns="0" tIns="16075" rIns="0" bIns="0" anchor="t" anchorCtr="0">
            <a:spAutoFit/>
          </a:bodyPr>
          <a:lstStyle/>
          <a:p>
            <a:pPr marL="99904" marR="0" lvl="0" indent="0" algn="l" rtl="0">
              <a:spcBef>
                <a:spcPts val="0"/>
              </a:spcBef>
              <a:spcAft>
                <a:spcPts val="0"/>
              </a:spcAft>
              <a:buNone/>
            </a:pPr>
            <a:r>
              <a:rPr lang="en-US" sz="2133">
                <a:solidFill>
                  <a:schemeClr val="dk1"/>
                </a:solidFill>
                <a:latin typeface="Calibri"/>
                <a:ea typeface="Calibri"/>
                <a:cs typeface="Calibri"/>
                <a:sym typeface="Calibri"/>
              </a:rPr>
              <a:t>Başvurular için </a:t>
            </a:r>
            <a:r>
              <a:rPr lang="en-US" sz="2133" b="1">
                <a:solidFill>
                  <a:schemeClr val="dk1"/>
                </a:solidFill>
                <a:latin typeface="Calibri"/>
                <a:ea typeface="Calibri"/>
                <a:cs typeface="Calibri"/>
                <a:sym typeface="Calibri"/>
              </a:rPr>
              <a:t>2 ayrı başvuru dönemi </a:t>
            </a:r>
            <a:r>
              <a:rPr lang="en-US" sz="2133">
                <a:solidFill>
                  <a:schemeClr val="dk1"/>
                </a:solidFill>
                <a:latin typeface="Calibri"/>
                <a:ea typeface="Calibri"/>
                <a:cs typeface="Calibri"/>
                <a:sym typeface="Calibri"/>
              </a:rPr>
              <a:t>bulunmaktadır.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0" marR="0" lvl="0" indent="0" algn="l" rtl="0">
              <a:spcBef>
                <a:spcPts val="67"/>
              </a:spcBef>
              <a:spcAft>
                <a:spcPts val="0"/>
              </a:spcAft>
              <a:buNone/>
            </a:pPr>
            <a:endParaRPr sz="2800">
              <a:solidFill>
                <a:schemeClr val="dk1"/>
              </a:solidFill>
              <a:latin typeface="Times New Roman"/>
              <a:ea typeface="Times New Roman"/>
              <a:cs typeface="Times New Roman"/>
              <a:sym typeface="Times New Roman"/>
            </a:endParaRPr>
          </a:p>
          <a:p>
            <a:pPr marL="575719" marR="0" lvl="0" indent="0" algn="l" rtl="0">
              <a:spcBef>
                <a:spcPts val="0"/>
              </a:spcBef>
              <a:spcAft>
                <a:spcPts val="0"/>
              </a:spcAft>
              <a:buNone/>
            </a:pPr>
            <a:r>
              <a:rPr lang="en-US" sz="2133">
                <a:solidFill>
                  <a:schemeClr val="dk1"/>
                </a:solidFill>
                <a:latin typeface="Calibri"/>
                <a:ea typeface="Calibri"/>
                <a:cs typeface="Calibri"/>
                <a:sym typeface="Calibri"/>
              </a:rPr>
              <a:t>KA210-SCH kodlu</a:t>
            </a:r>
            <a:r>
              <a:rPr lang="en-US" sz="2133"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çevrimiçi başvuru formu </a:t>
            </a:r>
            <a:r>
              <a:rPr lang="en-US" sz="2133">
                <a:solidFill>
                  <a:schemeClr val="dk1"/>
                </a:solidFill>
                <a:latin typeface="Calibri"/>
                <a:ea typeface="Calibri"/>
                <a:cs typeface="Calibri"/>
                <a:sym typeface="Calibri"/>
              </a:rPr>
              <a:t>doldurulmalıdır.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20"/>
              </a:spcBef>
              <a:spcAft>
                <a:spcPts val="0"/>
              </a:spcAft>
              <a:buNone/>
            </a:pPr>
            <a:endParaRPr sz="2333">
              <a:solidFill>
                <a:schemeClr val="dk1"/>
              </a:solidFill>
              <a:latin typeface="Times New Roman"/>
              <a:ea typeface="Times New Roman"/>
              <a:cs typeface="Times New Roman"/>
              <a:sym typeface="Times New Roman"/>
            </a:endParaRPr>
          </a:p>
          <a:p>
            <a:pPr marL="830559" marR="0" lvl="0" indent="0" algn="l" rtl="0">
              <a:spcBef>
                <a:spcPts val="7"/>
              </a:spcBef>
              <a:spcAft>
                <a:spcPts val="0"/>
              </a:spcAft>
              <a:buNone/>
            </a:pPr>
            <a:r>
              <a:rPr lang="en-US" sz="2133">
                <a:solidFill>
                  <a:schemeClr val="dk1"/>
                </a:solidFill>
                <a:latin typeface="Calibri"/>
                <a:ea typeface="Calibri"/>
                <a:cs typeface="Calibri"/>
                <a:sym typeface="Calibri"/>
              </a:rPr>
              <a:t>Proje süresi </a:t>
            </a:r>
            <a:r>
              <a:rPr lang="en-US" sz="2133" b="1">
                <a:solidFill>
                  <a:schemeClr val="dk1"/>
                </a:solidFill>
                <a:latin typeface="Calibri"/>
                <a:ea typeface="Calibri"/>
                <a:cs typeface="Calibri"/>
                <a:sym typeface="Calibri"/>
              </a:rPr>
              <a:t>6 ay ile 24 ay </a:t>
            </a:r>
            <a:r>
              <a:rPr lang="en-US" sz="2133">
                <a:solidFill>
                  <a:schemeClr val="dk1"/>
                </a:solidFill>
                <a:latin typeface="Calibri"/>
                <a:ea typeface="Calibri"/>
                <a:cs typeface="Calibri"/>
                <a:sym typeface="Calibri"/>
              </a:rPr>
              <a:t>arasında olabilir, başvuru aşamasında seçilir.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0" marR="0" lvl="0" indent="0" algn="l" rtl="0">
              <a:spcBef>
                <a:spcPts val="13"/>
              </a:spcBef>
              <a:spcAft>
                <a:spcPts val="0"/>
              </a:spcAft>
              <a:buNone/>
            </a:pPr>
            <a:endParaRPr sz="2600">
              <a:solidFill>
                <a:schemeClr val="dk1"/>
              </a:solidFill>
              <a:latin typeface="Times New Roman"/>
              <a:ea typeface="Times New Roman"/>
              <a:cs typeface="Times New Roman"/>
              <a:sym typeface="Times New Roman"/>
            </a:endParaRPr>
          </a:p>
          <a:p>
            <a:pPr marL="830559" marR="0" lvl="0" indent="0" algn="l" rtl="0">
              <a:spcBef>
                <a:spcPts val="0"/>
              </a:spcBef>
              <a:spcAft>
                <a:spcPts val="0"/>
              </a:spcAft>
              <a:buNone/>
            </a:pPr>
            <a:r>
              <a:rPr lang="en-US" sz="2133">
                <a:solidFill>
                  <a:schemeClr val="dk1"/>
                </a:solidFill>
                <a:latin typeface="Calibri"/>
                <a:ea typeface="Calibri"/>
                <a:cs typeface="Calibri"/>
                <a:sym typeface="Calibri"/>
              </a:rPr>
              <a:t>Aynı teklif çağrısı döneminde aynı ortaklarla sadece bir başvuru yapılabilir.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575719" marR="0" lvl="0" indent="0" algn="l" rtl="0">
              <a:lnSpc>
                <a:spcPct val="114721"/>
              </a:lnSpc>
              <a:spcBef>
                <a:spcPts val="1840"/>
              </a:spcBef>
              <a:spcAft>
                <a:spcPts val="0"/>
              </a:spcAft>
              <a:buNone/>
            </a:pPr>
            <a:r>
              <a:rPr lang="en-US" sz="2133">
                <a:solidFill>
                  <a:schemeClr val="dk1"/>
                </a:solidFill>
                <a:latin typeface="Calibri"/>
                <a:ea typeface="Calibri"/>
                <a:cs typeface="Calibri"/>
                <a:sym typeface="Calibri"/>
              </a:rPr>
              <a:t>Tüm ortaklar Program Ülkelerinden olmalıdır. En az 2 farklı Program</a:t>
            </a:r>
            <a:endParaRPr sz="2133">
              <a:solidFill>
                <a:schemeClr val="dk1"/>
              </a:solidFill>
              <a:latin typeface="Calibri"/>
              <a:ea typeface="Calibri"/>
              <a:cs typeface="Calibri"/>
              <a:sym typeface="Calibri"/>
            </a:endParaRPr>
          </a:p>
          <a:p>
            <a:pPr marL="575719" marR="0" lvl="0" indent="0" algn="l" rtl="0">
              <a:lnSpc>
                <a:spcPct val="114721"/>
              </a:lnSpc>
              <a:spcBef>
                <a:spcPts val="0"/>
              </a:spcBef>
              <a:spcAft>
                <a:spcPts val="0"/>
              </a:spcAft>
              <a:buNone/>
            </a:pPr>
            <a:r>
              <a:rPr lang="en-US" sz="2133">
                <a:solidFill>
                  <a:schemeClr val="dk1"/>
                </a:solidFill>
                <a:latin typeface="Calibri"/>
                <a:ea typeface="Calibri"/>
                <a:cs typeface="Calibri"/>
                <a:sym typeface="Calibri"/>
              </a:rPr>
              <a:t>Ülkesinden en az 2 kurum/kuruluş içermelidir.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16933" marR="0" lvl="0" indent="0" algn="l" rtl="0">
              <a:spcBef>
                <a:spcPts val="1847"/>
              </a:spcBef>
              <a:spcAft>
                <a:spcPts val="0"/>
              </a:spcAft>
              <a:buNone/>
            </a:pPr>
            <a:r>
              <a:rPr lang="en-US" sz="2133">
                <a:solidFill>
                  <a:schemeClr val="dk1"/>
                </a:solidFill>
                <a:latin typeface="Calibri"/>
                <a:ea typeface="Calibri"/>
                <a:cs typeface="Calibri"/>
                <a:sym typeface="Calibri"/>
              </a:rPr>
              <a:t>Başvuru en az bir yatay veya sektöre özgü önceliği ele almalıdır.</a:t>
            </a:r>
            <a:endParaRPr sz="2133">
              <a:solidFill>
                <a:schemeClr val="dk1"/>
              </a:solidFill>
              <a:latin typeface="Calibri"/>
              <a:ea typeface="Calibri"/>
              <a:cs typeface="Calibri"/>
              <a:sym typeface="Calibri"/>
            </a:endParaRPr>
          </a:p>
        </p:txBody>
      </p:sp>
      <p:sp>
        <p:nvSpPr>
          <p:cNvPr id="863" name="Google Shape;863;p55"/>
          <p:cNvSpPr/>
          <p:nvPr/>
        </p:nvSpPr>
        <p:spPr>
          <a:xfrm>
            <a:off x="3040888" y="6873239"/>
            <a:ext cx="850053" cy="850053"/>
          </a:xfrm>
          <a:custGeom>
            <a:avLst/>
            <a:gdLst/>
            <a:ahLst/>
            <a:cxnLst/>
            <a:rect l="l" t="t" r="r" b="b"/>
            <a:pathLst>
              <a:path w="637540" h="637539" extrusionOk="0">
                <a:moveTo>
                  <a:pt x="318516" y="0"/>
                </a:moveTo>
                <a:lnTo>
                  <a:pt x="271448" y="3453"/>
                </a:lnTo>
                <a:lnTo>
                  <a:pt x="226525" y="13486"/>
                </a:lnTo>
                <a:lnTo>
                  <a:pt x="184239" y="29606"/>
                </a:lnTo>
                <a:lnTo>
                  <a:pt x="145082" y="51319"/>
                </a:lnTo>
                <a:lnTo>
                  <a:pt x="109547" y="78132"/>
                </a:lnTo>
                <a:lnTo>
                  <a:pt x="78127" y="109552"/>
                </a:lnTo>
                <a:lnTo>
                  <a:pt x="51315" y="145088"/>
                </a:lnTo>
                <a:lnTo>
                  <a:pt x="29604" y="184244"/>
                </a:lnTo>
                <a:lnTo>
                  <a:pt x="13485" y="226530"/>
                </a:lnTo>
                <a:lnTo>
                  <a:pt x="3453" y="271451"/>
                </a:lnTo>
                <a:lnTo>
                  <a:pt x="0" y="318516"/>
                </a:lnTo>
                <a:lnTo>
                  <a:pt x="3453" y="365583"/>
                </a:lnTo>
                <a:lnTo>
                  <a:pt x="13485" y="410506"/>
                </a:lnTo>
                <a:lnTo>
                  <a:pt x="29604" y="452792"/>
                </a:lnTo>
                <a:lnTo>
                  <a:pt x="51315" y="491949"/>
                </a:lnTo>
                <a:lnTo>
                  <a:pt x="78127" y="527484"/>
                </a:lnTo>
                <a:lnTo>
                  <a:pt x="109547" y="558904"/>
                </a:lnTo>
                <a:lnTo>
                  <a:pt x="145082" y="585716"/>
                </a:lnTo>
                <a:lnTo>
                  <a:pt x="184239" y="607427"/>
                </a:lnTo>
                <a:lnTo>
                  <a:pt x="226525" y="623546"/>
                </a:lnTo>
                <a:lnTo>
                  <a:pt x="271448" y="633578"/>
                </a:lnTo>
                <a:lnTo>
                  <a:pt x="318516" y="637032"/>
                </a:lnTo>
                <a:lnTo>
                  <a:pt x="365583" y="633578"/>
                </a:lnTo>
                <a:lnTo>
                  <a:pt x="410506" y="623546"/>
                </a:lnTo>
                <a:lnTo>
                  <a:pt x="452792" y="607427"/>
                </a:lnTo>
                <a:lnTo>
                  <a:pt x="491949" y="585716"/>
                </a:lnTo>
                <a:lnTo>
                  <a:pt x="527484" y="558904"/>
                </a:lnTo>
                <a:lnTo>
                  <a:pt x="558904" y="527484"/>
                </a:lnTo>
                <a:lnTo>
                  <a:pt x="585716" y="491949"/>
                </a:lnTo>
                <a:lnTo>
                  <a:pt x="607427" y="452792"/>
                </a:lnTo>
                <a:lnTo>
                  <a:pt x="623546" y="410506"/>
                </a:lnTo>
                <a:lnTo>
                  <a:pt x="633578" y="365583"/>
                </a:lnTo>
                <a:lnTo>
                  <a:pt x="637032" y="318516"/>
                </a:lnTo>
                <a:lnTo>
                  <a:pt x="633578" y="271451"/>
                </a:lnTo>
                <a:lnTo>
                  <a:pt x="623546" y="226530"/>
                </a:lnTo>
                <a:lnTo>
                  <a:pt x="607427" y="184244"/>
                </a:lnTo>
                <a:lnTo>
                  <a:pt x="585716" y="145088"/>
                </a:lnTo>
                <a:lnTo>
                  <a:pt x="558904" y="109552"/>
                </a:lnTo>
                <a:lnTo>
                  <a:pt x="527484" y="78132"/>
                </a:lnTo>
                <a:lnTo>
                  <a:pt x="491949" y="51319"/>
                </a:lnTo>
                <a:lnTo>
                  <a:pt x="452792" y="29606"/>
                </a:lnTo>
                <a:lnTo>
                  <a:pt x="410506" y="13486"/>
                </a:lnTo>
                <a:lnTo>
                  <a:pt x="365583" y="3453"/>
                </a:lnTo>
                <a:lnTo>
                  <a:pt x="3185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64" name="Google Shape;864;p55"/>
          <p:cNvSpPr/>
          <p:nvPr/>
        </p:nvSpPr>
        <p:spPr>
          <a:xfrm>
            <a:off x="3040888" y="6873239"/>
            <a:ext cx="850053" cy="850053"/>
          </a:xfrm>
          <a:custGeom>
            <a:avLst/>
            <a:gdLst/>
            <a:ahLst/>
            <a:cxnLst/>
            <a:rect l="l" t="t" r="r" b="b"/>
            <a:pathLst>
              <a:path w="637540" h="637539" extrusionOk="0">
                <a:moveTo>
                  <a:pt x="0" y="318516"/>
                </a:moveTo>
                <a:lnTo>
                  <a:pt x="3453" y="271451"/>
                </a:lnTo>
                <a:lnTo>
                  <a:pt x="13485" y="226530"/>
                </a:lnTo>
                <a:lnTo>
                  <a:pt x="29604" y="184244"/>
                </a:lnTo>
                <a:lnTo>
                  <a:pt x="51315" y="145088"/>
                </a:lnTo>
                <a:lnTo>
                  <a:pt x="78127" y="109552"/>
                </a:lnTo>
                <a:lnTo>
                  <a:pt x="109547" y="78132"/>
                </a:lnTo>
                <a:lnTo>
                  <a:pt x="145082" y="51319"/>
                </a:lnTo>
                <a:lnTo>
                  <a:pt x="184239" y="29606"/>
                </a:lnTo>
                <a:lnTo>
                  <a:pt x="226525" y="13486"/>
                </a:lnTo>
                <a:lnTo>
                  <a:pt x="271448" y="3453"/>
                </a:lnTo>
                <a:lnTo>
                  <a:pt x="318516" y="0"/>
                </a:lnTo>
                <a:lnTo>
                  <a:pt x="365583" y="3453"/>
                </a:lnTo>
                <a:lnTo>
                  <a:pt x="410506" y="13486"/>
                </a:lnTo>
                <a:lnTo>
                  <a:pt x="452792" y="29606"/>
                </a:lnTo>
                <a:lnTo>
                  <a:pt x="491949" y="51319"/>
                </a:lnTo>
                <a:lnTo>
                  <a:pt x="527484" y="78132"/>
                </a:lnTo>
                <a:lnTo>
                  <a:pt x="558904" y="109552"/>
                </a:lnTo>
                <a:lnTo>
                  <a:pt x="585716" y="145088"/>
                </a:lnTo>
                <a:lnTo>
                  <a:pt x="607427" y="184244"/>
                </a:lnTo>
                <a:lnTo>
                  <a:pt x="623546" y="226530"/>
                </a:lnTo>
                <a:lnTo>
                  <a:pt x="633578" y="271451"/>
                </a:lnTo>
                <a:lnTo>
                  <a:pt x="637032" y="318516"/>
                </a:lnTo>
                <a:lnTo>
                  <a:pt x="633578" y="365583"/>
                </a:lnTo>
                <a:lnTo>
                  <a:pt x="623546" y="410506"/>
                </a:lnTo>
                <a:lnTo>
                  <a:pt x="607427" y="452792"/>
                </a:lnTo>
                <a:lnTo>
                  <a:pt x="585716" y="491949"/>
                </a:lnTo>
                <a:lnTo>
                  <a:pt x="558904" y="527484"/>
                </a:lnTo>
                <a:lnTo>
                  <a:pt x="527484" y="558904"/>
                </a:lnTo>
                <a:lnTo>
                  <a:pt x="491949" y="585716"/>
                </a:lnTo>
                <a:lnTo>
                  <a:pt x="452792" y="607427"/>
                </a:lnTo>
                <a:lnTo>
                  <a:pt x="410506" y="623546"/>
                </a:lnTo>
                <a:lnTo>
                  <a:pt x="365583" y="633578"/>
                </a:lnTo>
                <a:lnTo>
                  <a:pt x="318516" y="637032"/>
                </a:lnTo>
                <a:lnTo>
                  <a:pt x="271448" y="633578"/>
                </a:lnTo>
                <a:lnTo>
                  <a:pt x="226525" y="623546"/>
                </a:lnTo>
                <a:lnTo>
                  <a:pt x="184239" y="607427"/>
                </a:lnTo>
                <a:lnTo>
                  <a:pt x="145082" y="585716"/>
                </a:lnTo>
                <a:lnTo>
                  <a:pt x="109547" y="558904"/>
                </a:lnTo>
                <a:lnTo>
                  <a:pt x="78127" y="527484"/>
                </a:lnTo>
                <a:lnTo>
                  <a:pt x="51315" y="491949"/>
                </a:lnTo>
                <a:lnTo>
                  <a:pt x="29604" y="452792"/>
                </a:lnTo>
                <a:lnTo>
                  <a:pt x="13485" y="410506"/>
                </a:lnTo>
                <a:lnTo>
                  <a:pt x="3453" y="365583"/>
                </a:lnTo>
                <a:lnTo>
                  <a:pt x="0" y="318516"/>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6"/>
          <p:cNvSpPr txBox="1">
            <a:spLocks noGrp="1"/>
          </p:cNvSpPr>
          <p:nvPr>
            <p:ph type="title"/>
          </p:nvPr>
        </p:nvSpPr>
        <p:spPr>
          <a:xfrm>
            <a:off x="7010400" y="417811"/>
            <a:ext cx="391837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 Dönemleri</a:t>
            </a:r>
            <a:endParaRPr sz="3600">
              <a:latin typeface="Arial"/>
              <a:ea typeface="Arial"/>
              <a:cs typeface="Arial"/>
              <a:sym typeface="Arial"/>
            </a:endParaRPr>
          </a:p>
        </p:txBody>
      </p:sp>
      <p:sp>
        <p:nvSpPr>
          <p:cNvPr id="870" name="Google Shape;870;p56"/>
          <p:cNvSpPr txBox="1"/>
          <p:nvPr/>
        </p:nvSpPr>
        <p:spPr>
          <a:xfrm>
            <a:off x="2746587" y="1838216"/>
            <a:ext cx="10536767" cy="5353838"/>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endParaRPr sz="2667">
              <a:solidFill>
                <a:schemeClr val="dk1"/>
              </a:solidFill>
              <a:latin typeface="Calibri"/>
              <a:ea typeface="Calibri"/>
              <a:cs typeface="Calibri"/>
              <a:sym typeface="Calibri"/>
            </a:endParaRPr>
          </a:p>
          <a:p>
            <a:pPr marL="16933" marR="0" lvl="0" indent="0" algn="l" rtl="0">
              <a:spcBef>
                <a:spcPts val="140"/>
              </a:spcBef>
              <a:spcAft>
                <a:spcPts val="0"/>
              </a:spcAft>
              <a:buNone/>
            </a:pPr>
            <a:endParaRPr sz="2667">
              <a:solidFill>
                <a:schemeClr val="dk1"/>
              </a:solidFill>
              <a:latin typeface="Calibri"/>
              <a:ea typeface="Calibri"/>
              <a:cs typeface="Calibri"/>
              <a:sym typeface="Calibri"/>
            </a:endParaRPr>
          </a:p>
          <a:p>
            <a:pPr marL="16933" marR="0" lvl="0" indent="0" algn="l" rtl="0">
              <a:spcBef>
                <a:spcPts val="140"/>
              </a:spcBef>
              <a:spcAft>
                <a:spcPts val="0"/>
              </a:spcAft>
              <a:buNone/>
            </a:pPr>
            <a:r>
              <a:rPr lang="en-US" sz="2667">
                <a:solidFill>
                  <a:schemeClr val="dk1"/>
                </a:solidFill>
                <a:latin typeface="Calibri"/>
                <a:ea typeface="Calibri"/>
                <a:cs typeface="Calibri"/>
                <a:sym typeface="Calibri"/>
              </a:rPr>
              <a:t>KA210-SCH için </a:t>
            </a:r>
            <a:r>
              <a:rPr lang="en-US" sz="2667" b="1">
                <a:solidFill>
                  <a:schemeClr val="dk1"/>
                </a:solidFill>
                <a:latin typeface="Calibri"/>
                <a:ea typeface="Calibri"/>
                <a:cs typeface="Calibri"/>
                <a:sym typeface="Calibri"/>
              </a:rPr>
              <a:t>2 ayrı başvuru dönemi </a:t>
            </a:r>
            <a:r>
              <a:rPr lang="en-US" sz="2667">
                <a:solidFill>
                  <a:schemeClr val="dk1"/>
                </a:solidFill>
                <a:latin typeface="Calibri"/>
                <a:ea typeface="Calibri"/>
                <a:cs typeface="Calibri"/>
                <a:sym typeface="Calibri"/>
              </a:rPr>
              <a:t>bulunmaktadır:</a:t>
            </a:r>
            <a:endParaRPr sz="2667">
              <a:solidFill>
                <a:schemeClr val="dk1"/>
              </a:solidFill>
              <a:latin typeface="Calibri"/>
              <a:ea typeface="Calibri"/>
              <a:cs typeface="Calibri"/>
              <a:sym typeface="Calibri"/>
            </a:endParaRPr>
          </a:p>
          <a:p>
            <a:pPr marL="474121" marR="6773" lvl="0" indent="-474121" algn="l" rtl="0">
              <a:lnSpc>
                <a:spcPct val="250100"/>
              </a:lnSpc>
              <a:spcBef>
                <a:spcPts val="0"/>
              </a:spcBef>
              <a:spcAft>
                <a:spcPts val="0"/>
              </a:spcAft>
              <a:buClr>
                <a:schemeClr val="dk1"/>
              </a:buClr>
              <a:buSzPts val="4001"/>
              <a:buFont typeface="Arial"/>
              <a:buChar char="•"/>
            </a:pPr>
            <a:r>
              <a:rPr lang="en-US" sz="2667" u="sng">
                <a:solidFill>
                  <a:schemeClr val="dk1"/>
                </a:solidFill>
                <a:latin typeface="Calibri"/>
                <a:ea typeface="Calibri"/>
                <a:cs typeface="Calibri"/>
                <a:sym typeface="Calibri"/>
              </a:rPr>
              <a:t>1 Kasım 2021 ile 28 Şubat 2022 tarihleri arasında başlayacak projeler için</a:t>
            </a:r>
            <a:r>
              <a:rPr lang="en-US" sz="2667">
                <a:solidFill>
                  <a:schemeClr val="dk1"/>
                </a:solidFill>
                <a:latin typeface="Calibri"/>
                <a:ea typeface="Calibri"/>
                <a:cs typeface="Calibri"/>
                <a:sym typeface="Calibri"/>
              </a:rPr>
              <a:t>:  en geç </a:t>
            </a:r>
            <a:r>
              <a:rPr lang="en-US" sz="2667" b="1">
                <a:solidFill>
                  <a:schemeClr val="dk1"/>
                </a:solidFill>
                <a:latin typeface="Calibri"/>
                <a:ea typeface="Calibri"/>
                <a:cs typeface="Calibri"/>
                <a:sym typeface="Calibri"/>
              </a:rPr>
              <a:t>20 Mayıs 2021 </a:t>
            </a:r>
            <a:r>
              <a:rPr lang="en-US" sz="2667">
                <a:solidFill>
                  <a:schemeClr val="dk1"/>
                </a:solidFill>
                <a:latin typeface="Calibri"/>
                <a:ea typeface="Calibri"/>
                <a:cs typeface="Calibri"/>
                <a:sym typeface="Calibri"/>
              </a:rPr>
              <a:t>tarihinde Brüksel saati ile </a:t>
            </a:r>
            <a:r>
              <a:rPr lang="en-US" sz="2667" b="1">
                <a:solidFill>
                  <a:schemeClr val="dk1"/>
                </a:solidFill>
                <a:latin typeface="Calibri"/>
                <a:ea typeface="Calibri"/>
                <a:cs typeface="Calibri"/>
                <a:sym typeface="Calibri"/>
              </a:rPr>
              <a:t>12:00:00</a:t>
            </a:r>
            <a:endParaRPr sz="2667">
              <a:solidFill>
                <a:schemeClr val="dk1"/>
              </a:solidFill>
              <a:latin typeface="Calibri"/>
              <a:ea typeface="Calibri"/>
              <a:cs typeface="Calibri"/>
              <a:sym typeface="Calibri"/>
            </a:endParaRPr>
          </a:p>
          <a:p>
            <a:pPr marL="473275" marR="111757" lvl="0" indent="-473275" algn="l" rtl="0">
              <a:lnSpc>
                <a:spcPct val="299962"/>
              </a:lnSpc>
              <a:spcBef>
                <a:spcPts val="1067"/>
              </a:spcBef>
              <a:spcAft>
                <a:spcPts val="0"/>
              </a:spcAft>
              <a:buClr>
                <a:schemeClr val="dk1"/>
              </a:buClr>
              <a:buSzPts val="4001"/>
              <a:buFont typeface="Arial"/>
              <a:buChar char="•"/>
            </a:pPr>
            <a:r>
              <a:rPr lang="en-US" sz="2667" u="sng">
                <a:solidFill>
                  <a:schemeClr val="dk1"/>
                </a:solidFill>
                <a:latin typeface="Times New Roman"/>
                <a:ea typeface="Times New Roman"/>
                <a:cs typeface="Times New Roman"/>
                <a:sym typeface="Times New Roman"/>
              </a:rPr>
              <a:t> </a:t>
            </a:r>
            <a:r>
              <a:rPr lang="en-US" sz="2667" u="sng">
                <a:solidFill>
                  <a:schemeClr val="dk1"/>
                </a:solidFill>
                <a:latin typeface="Calibri"/>
                <a:ea typeface="Calibri"/>
                <a:cs typeface="Calibri"/>
                <a:sym typeface="Calibri"/>
              </a:rPr>
              <a:t>1 Mart 2022 ile 31 Mayıs 2022 tarihleri arasında başlayacak projeler için: </a:t>
            </a:r>
            <a:r>
              <a:rPr lang="en-US" sz="2667">
                <a:solidFill>
                  <a:schemeClr val="dk1"/>
                </a:solidFill>
                <a:latin typeface="Calibri"/>
                <a:ea typeface="Calibri"/>
                <a:cs typeface="Calibri"/>
                <a:sym typeface="Calibri"/>
              </a:rPr>
              <a:t> en geç </a:t>
            </a:r>
            <a:r>
              <a:rPr lang="en-US" sz="2667" b="1">
                <a:solidFill>
                  <a:schemeClr val="dk1"/>
                </a:solidFill>
                <a:latin typeface="Calibri"/>
                <a:ea typeface="Calibri"/>
                <a:cs typeface="Calibri"/>
                <a:sym typeface="Calibri"/>
              </a:rPr>
              <a:t>03 Kasım 2021 </a:t>
            </a:r>
            <a:r>
              <a:rPr lang="en-US" sz="2667">
                <a:solidFill>
                  <a:schemeClr val="dk1"/>
                </a:solidFill>
                <a:latin typeface="Calibri"/>
                <a:ea typeface="Calibri"/>
                <a:cs typeface="Calibri"/>
                <a:sym typeface="Calibri"/>
              </a:rPr>
              <a:t>tarihinde Brüksel saati ile </a:t>
            </a:r>
            <a:r>
              <a:rPr lang="en-US" sz="2667" b="1">
                <a:solidFill>
                  <a:schemeClr val="dk1"/>
                </a:solidFill>
                <a:latin typeface="Calibri"/>
                <a:ea typeface="Calibri"/>
                <a:cs typeface="Calibri"/>
                <a:sym typeface="Calibri"/>
              </a:rPr>
              <a:t>12:00:00</a:t>
            </a:r>
            <a:endParaRPr sz="2667">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57"/>
          <p:cNvSpPr txBox="1">
            <a:spLocks noGrp="1"/>
          </p:cNvSpPr>
          <p:nvPr>
            <p:ph type="title"/>
          </p:nvPr>
        </p:nvSpPr>
        <p:spPr>
          <a:xfrm>
            <a:off x="6717454" y="291818"/>
            <a:ext cx="3755813"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Arial"/>
              <a:buNone/>
            </a:pPr>
            <a:r>
              <a:rPr lang="en-US">
                <a:latin typeface="Arial"/>
                <a:ea typeface="Arial"/>
                <a:cs typeface="Arial"/>
                <a:sym typeface="Arial"/>
              </a:rPr>
              <a:t>Hibe</a:t>
            </a:r>
            <a:endParaRPr/>
          </a:p>
        </p:txBody>
      </p:sp>
      <p:sp>
        <p:nvSpPr>
          <p:cNvPr id="876" name="Google Shape;876;p57"/>
          <p:cNvSpPr txBox="1"/>
          <p:nvPr/>
        </p:nvSpPr>
        <p:spPr>
          <a:xfrm>
            <a:off x="2783840" y="2470065"/>
            <a:ext cx="10688320" cy="3033373"/>
          </a:xfrm>
          <a:prstGeom prst="rect">
            <a:avLst/>
          </a:prstGeom>
          <a:noFill/>
          <a:ln>
            <a:noFill/>
          </a:ln>
        </p:spPr>
        <p:txBody>
          <a:bodyPr spcFirstLastPara="1" wrap="square" lIns="0" tIns="16925" rIns="0" bIns="0" anchor="t" anchorCtr="0">
            <a:spAutoFit/>
          </a:bodyPr>
          <a:lstStyle/>
          <a:p>
            <a:pPr marL="474121" marR="0" lvl="0" indent="-457189" algn="l" rtl="0">
              <a:lnSpc>
                <a:spcPct val="114166"/>
              </a:lnSpc>
              <a:spcBef>
                <a:spcPts val="0"/>
              </a:spcBef>
              <a:spcAft>
                <a:spcPts val="0"/>
              </a:spcAft>
              <a:buClr>
                <a:schemeClr val="dk1"/>
              </a:buClr>
              <a:buSzPts val="3600"/>
              <a:buFont typeface="Arial"/>
              <a:buChar char="•"/>
            </a:pPr>
            <a:r>
              <a:rPr lang="en-US" sz="2400" b="1">
                <a:solidFill>
                  <a:schemeClr val="dk1"/>
                </a:solidFill>
                <a:latin typeface="Calibri"/>
                <a:ea typeface="Calibri"/>
                <a:cs typeface="Calibri"/>
                <a:sym typeface="Calibri"/>
              </a:rPr>
              <a:t>30.000 Avro ya da 60.000 </a:t>
            </a:r>
            <a:r>
              <a:rPr lang="en-US" sz="2400">
                <a:solidFill>
                  <a:schemeClr val="dk1"/>
                </a:solidFill>
                <a:latin typeface="Calibri"/>
                <a:ea typeface="Calibri"/>
                <a:cs typeface="Calibri"/>
                <a:sym typeface="Calibri"/>
              </a:rPr>
              <a:t>Avro olarak götürü usulde (lump sum) başvuru</a:t>
            </a:r>
            <a:endParaRPr sz="2400">
              <a:solidFill>
                <a:schemeClr val="dk1"/>
              </a:solidFill>
              <a:latin typeface="Calibri"/>
              <a:ea typeface="Calibri"/>
              <a:cs typeface="Calibri"/>
              <a:sym typeface="Calibri"/>
            </a:endParaRPr>
          </a:p>
          <a:p>
            <a:pPr marL="474121" marR="0" lvl="0" indent="0" algn="l" rtl="0">
              <a:lnSpc>
                <a:spcPct val="114166"/>
              </a:lnSpc>
              <a:spcBef>
                <a:spcPts val="0"/>
              </a:spcBef>
              <a:spcAft>
                <a:spcPts val="0"/>
              </a:spcAft>
              <a:buNone/>
            </a:pPr>
            <a:r>
              <a:rPr lang="en-US" sz="2400">
                <a:solidFill>
                  <a:schemeClr val="dk1"/>
                </a:solidFill>
                <a:latin typeface="Calibri"/>
                <a:ea typeface="Calibri"/>
                <a:cs typeface="Calibri"/>
                <a:sym typeface="Calibri"/>
              </a:rPr>
              <a:t>aşamasında seçilir.</a:t>
            </a:r>
            <a:endParaRPr sz="2400">
              <a:solidFill>
                <a:schemeClr val="dk1"/>
              </a:solidFill>
              <a:latin typeface="Calibri"/>
              <a:ea typeface="Calibri"/>
              <a:cs typeface="Calibri"/>
              <a:sym typeface="Calibri"/>
            </a:endParaRPr>
          </a:p>
          <a:p>
            <a:pPr marL="0" marR="0" lvl="0" indent="0" algn="l" rtl="0">
              <a:spcBef>
                <a:spcPts val="7"/>
              </a:spcBef>
              <a:spcAft>
                <a:spcPts val="0"/>
              </a:spcAft>
              <a:buNone/>
            </a:pPr>
            <a:endParaRPr sz="3000">
              <a:solidFill>
                <a:schemeClr val="dk1"/>
              </a:solidFill>
              <a:latin typeface="Times New Roman"/>
              <a:ea typeface="Times New Roman"/>
              <a:cs typeface="Times New Roman"/>
              <a:sym typeface="Times New Roman"/>
            </a:endParaRPr>
          </a:p>
          <a:p>
            <a:pPr marL="542698" marR="0" lvl="0" indent="-525767" algn="l" rtl="0">
              <a:lnSpc>
                <a:spcPct val="113874"/>
              </a:lnSpc>
              <a:spcBef>
                <a:spcPts val="0"/>
              </a:spcBef>
              <a:spcAft>
                <a:spcPts val="0"/>
              </a:spcAft>
              <a:buClr>
                <a:schemeClr val="dk1"/>
              </a:buClr>
              <a:buSzPts val="3600"/>
              <a:buFont typeface="Arial"/>
              <a:buChar char="•"/>
            </a:pPr>
            <a:r>
              <a:rPr lang="en-US" sz="2400">
                <a:solidFill>
                  <a:schemeClr val="dk1"/>
                </a:solidFill>
                <a:latin typeface="Calibri"/>
                <a:ea typeface="Calibri"/>
                <a:cs typeface="Calibri"/>
                <a:sym typeface="Calibri"/>
              </a:rPr>
              <a:t>Proje hibesi; </a:t>
            </a:r>
            <a:r>
              <a:rPr lang="en-US" sz="2400" b="1">
                <a:solidFill>
                  <a:schemeClr val="dk1"/>
                </a:solidFill>
                <a:latin typeface="Calibri"/>
                <a:ea typeface="Calibri"/>
                <a:cs typeface="Calibri"/>
                <a:sym typeface="Calibri"/>
              </a:rPr>
              <a:t>projenin hedefleri, önerilen faaliyetleri ve beklenen sonuçları</a:t>
            </a:r>
            <a:endParaRPr sz="2400">
              <a:solidFill>
                <a:schemeClr val="dk1"/>
              </a:solidFill>
              <a:latin typeface="Calibri"/>
              <a:ea typeface="Calibri"/>
              <a:cs typeface="Calibri"/>
              <a:sym typeface="Calibri"/>
            </a:endParaRPr>
          </a:p>
          <a:p>
            <a:pPr marL="474121" marR="0" lvl="0" indent="0" algn="l" rtl="0">
              <a:lnSpc>
                <a:spcPct val="113874"/>
              </a:lnSpc>
              <a:spcBef>
                <a:spcPts val="0"/>
              </a:spcBef>
              <a:spcAft>
                <a:spcPts val="0"/>
              </a:spcAft>
              <a:buNone/>
            </a:pPr>
            <a:r>
              <a:rPr lang="en-US" sz="2400">
                <a:solidFill>
                  <a:schemeClr val="dk1"/>
                </a:solidFill>
                <a:latin typeface="Calibri"/>
                <a:ea typeface="Calibri"/>
                <a:cs typeface="Calibri"/>
                <a:sym typeface="Calibri"/>
              </a:rPr>
              <a:t>başlıklarında verilen açıklamalar doğrultusunda belirlenir.</a:t>
            </a:r>
            <a:endParaRPr sz="2400">
              <a:solidFill>
                <a:schemeClr val="dk1"/>
              </a:solidFill>
              <a:latin typeface="Calibri"/>
              <a:ea typeface="Calibri"/>
              <a:cs typeface="Calibri"/>
              <a:sym typeface="Calibri"/>
            </a:endParaRPr>
          </a:p>
          <a:p>
            <a:pPr marL="0" marR="0" lvl="0" indent="0" algn="l" rtl="0">
              <a:spcBef>
                <a:spcPts val="33"/>
              </a:spcBef>
              <a:spcAft>
                <a:spcPts val="0"/>
              </a:spcAft>
              <a:buNone/>
            </a:pPr>
            <a:endParaRPr sz="3266">
              <a:solidFill>
                <a:schemeClr val="dk1"/>
              </a:solidFill>
              <a:latin typeface="Times New Roman"/>
              <a:ea typeface="Times New Roman"/>
              <a:cs typeface="Times New Roman"/>
              <a:sym typeface="Times New Roman"/>
            </a:endParaRPr>
          </a:p>
          <a:p>
            <a:pPr marL="474121" marR="6773" lvl="0" indent="-457189" algn="l" rtl="0">
              <a:lnSpc>
                <a:spcPct val="107708"/>
              </a:lnSpc>
              <a:spcBef>
                <a:spcPts val="0"/>
              </a:spcBef>
              <a:spcAft>
                <a:spcPts val="0"/>
              </a:spcAft>
              <a:buClr>
                <a:schemeClr val="dk1"/>
              </a:buClr>
              <a:buSzPts val="3600"/>
              <a:buFont typeface="Arial"/>
              <a:buChar char="•"/>
            </a:pPr>
            <a:r>
              <a:rPr lang="en-US" sz="2400">
                <a:solidFill>
                  <a:schemeClr val="dk1"/>
                </a:solidFill>
                <a:latin typeface="Calibri"/>
                <a:ea typeface="Calibri"/>
                <a:cs typeface="Calibri"/>
                <a:sym typeface="Calibri"/>
              </a:rPr>
              <a:t>Proje bütçesinde planlanan </a:t>
            </a:r>
            <a:r>
              <a:rPr lang="en-US" sz="2400" b="1">
                <a:solidFill>
                  <a:schemeClr val="dk1"/>
                </a:solidFill>
                <a:latin typeface="Calibri"/>
                <a:ea typeface="Calibri"/>
                <a:cs typeface="Calibri"/>
                <a:sym typeface="Calibri"/>
              </a:rPr>
              <a:t>faaliyetlerin listesi </a:t>
            </a:r>
            <a:r>
              <a:rPr lang="en-US" sz="2400">
                <a:solidFill>
                  <a:schemeClr val="dk1"/>
                </a:solidFill>
                <a:latin typeface="Calibri"/>
                <a:ea typeface="Calibri"/>
                <a:cs typeface="Calibri"/>
                <a:sym typeface="Calibri"/>
              </a:rPr>
              <a:t>ve her bir faaliyete ayrılan hibe payı  belirtilmelidir.</a:t>
            </a:r>
            <a:endParaRPr sz="2400">
              <a:solidFill>
                <a:schemeClr val="dk1"/>
              </a:solidFill>
              <a:latin typeface="Calibri"/>
              <a:ea typeface="Calibri"/>
              <a:cs typeface="Calibri"/>
              <a:sym typeface="Calibri"/>
            </a:endParaRPr>
          </a:p>
        </p:txBody>
      </p:sp>
      <p:sp>
        <p:nvSpPr>
          <p:cNvPr id="877" name="Google Shape;877;p57"/>
          <p:cNvSpPr/>
          <p:nvPr/>
        </p:nvSpPr>
        <p:spPr>
          <a:xfrm>
            <a:off x="12027408" y="5689600"/>
            <a:ext cx="1318768" cy="161544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78" name="Google Shape;878;p57"/>
          <p:cNvSpPr/>
          <p:nvPr/>
        </p:nvSpPr>
        <p:spPr>
          <a:xfrm>
            <a:off x="3260344" y="5794247"/>
            <a:ext cx="2133600" cy="1282700"/>
          </a:xfrm>
          <a:custGeom>
            <a:avLst/>
            <a:gdLst/>
            <a:ahLst/>
            <a:cxnLst/>
            <a:rect l="l" t="t" r="r" b="b"/>
            <a:pathLst>
              <a:path w="1600200" h="962025" extrusionOk="0">
                <a:moveTo>
                  <a:pt x="1504061" y="0"/>
                </a:moveTo>
                <a:lnTo>
                  <a:pt x="96164" y="0"/>
                </a:lnTo>
                <a:lnTo>
                  <a:pt x="58732" y="7556"/>
                </a:lnTo>
                <a:lnTo>
                  <a:pt x="28165" y="28162"/>
                </a:lnTo>
                <a:lnTo>
                  <a:pt x="7556" y="58721"/>
                </a:lnTo>
                <a:lnTo>
                  <a:pt x="0" y="96138"/>
                </a:lnTo>
                <a:lnTo>
                  <a:pt x="0" y="865505"/>
                </a:lnTo>
                <a:lnTo>
                  <a:pt x="7556" y="902922"/>
                </a:lnTo>
                <a:lnTo>
                  <a:pt x="28165" y="933481"/>
                </a:lnTo>
                <a:lnTo>
                  <a:pt x="58732" y="954087"/>
                </a:lnTo>
                <a:lnTo>
                  <a:pt x="96164" y="961644"/>
                </a:lnTo>
                <a:lnTo>
                  <a:pt x="1504061" y="961644"/>
                </a:lnTo>
                <a:lnTo>
                  <a:pt x="1541478" y="954087"/>
                </a:lnTo>
                <a:lnTo>
                  <a:pt x="1572037" y="933481"/>
                </a:lnTo>
                <a:lnTo>
                  <a:pt x="1592643" y="902922"/>
                </a:lnTo>
                <a:lnTo>
                  <a:pt x="1600199" y="865505"/>
                </a:lnTo>
                <a:lnTo>
                  <a:pt x="1600199" y="96138"/>
                </a:lnTo>
                <a:lnTo>
                  <a:pt x="1592643" y="58721"/>
                </a:lnTo>
                <a:lnTo>
                  <a:pt x="1572037" y="28162"/>
                </a:lnTo>
                <a:lnTo>
                  <a:pt x="1541478" y="7556"/>
                </a:lnTo>
                <a:lnTo>
                  <a:pt x="1504061"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79" name="Google Shape;879;p57"/>
          <p:cNvSpPr/>
          <p:nvPr/>
        </p:nvSpPr>
        <p:spPr>
          <a:xfrm>
            <a:off x="3260344" y="5794247"/>
            <a:ext cx="2133600" cy="1282700"/>
          </a:xfrm>
          <a:custGeom>
            <a:avLst/>
            <a:gdLst/>
            <a:ahLst/>
            <a:cxnLst/>
            <a:rect l="l" t="t" r="r" b="b"/>
            <a:pathLst>
              <a:path w="1600200" h="962025" extrusionOk="0">
                <a:moveTo>
                  <a:pt x="0" y="96138"/>
                </a:moveTo>
                <a:lnTo>
                  <a:pt x="7556" y="58721"/>
                </a:lnTo>
                <a:lnTo>
                  <a:pt x="28165" y="28162"/>
                </a:lnTo>
                <a:lnTo>
                  <a:pt x="58732" y="7556"/>
                </a:lnTo>
                <a:lnTo>
                  <a:pt x="96164" y="0"/>
                </a:lnTo>
                <a:lnTo>
                  <a:pt x="1504061" y="0"/>
                </a:lnTo>
                <a:lnTo>
                  <a:pt x="1541478" y="7556"/>
                </a:lnTo>
                <a:lnTo>
                  <a:pt x="1572037" y="28162"/>
                </a:lnTo>
                <a:lnTo>
                  <a:pt x="1592643" y="58721"/>
                </a:lnTo>
                <a:lnTo>
                  <a:pt x="1600199" y="96138"/>
                </a:lnTo>
                <a:lnTo>
                  <a:pt x="1600199" y="865505"/>
                </a:lnTo>
                <a:lnTo>
                  <a:pt x="1592643" y="902922"/>
                </a:lnTo>
                <a:lnTo>
                  <a:pt x="1572037" y="933481"/>
                </a:lnTo>
                <a:lnTo>
                  <a:pt x="1541478" y="954087"/>
                </a:lnTo>
                <a:lnTo>
                  <a:pt x="1504061" y="961644"/>
                </a:lnTo>
                <a:lnTo>
                  <a:pt x="96164" y="961644"/>
                </a:lnTo>
                <a:lnTo>
                  <a:pt x="58732" y="954087"/>
                </a:lnTo>
                <a:lnTo>
                  <a:pt x="28165" y="933481"/>
                </a:lnTo>
                <a:lnTo>
                  <a:pt x="7556" y="902922"/>
                </a:lnTo>
                <a:lnTo>
                  <a:pt x="0" y="865505"/>
                </a:lnTo>
                <a:lnTo>
                  <a:pt x="0" y="9613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0" name="Google Shape;880;p57"/>
          <p:cNvSpPr txBox="1"/>
          <p:nvPr/>
        </p:nvSpPr>
        <p:spPr>
          <a:xfrm>
            <a:off x="3861307" y="6237223"/>
            <a:ext cx="927100" cy="324875"/>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000">
                <a:solidFill>
                  <a:srgbClr val="FFFFFF"/>
                </a:solidFill>
                <a:latin typeface="Calibri"/>
                <a:ea typeface="Calibri"/>
                <a:cs typeface="Calibri"/>
                <a:sym typeface="Calibri"/>
              </a:rPr>
              <a:t>Hedefler</a:t>
            </a:r>
            <a:endParaRPr sz="2000">
              <a:solidFill>
                <a:schemeClr val="dk1"/>
              </a:solidFill>
              <a:latin typeface="Calibri"/>
              <a:ea typeface="Calibri"/>
              <a:cs typeface="Calibri"/>
              <a:sym typeface="Calibri"/>
            </a:endParaRPr>
          </a:p>
        </p:txBody>
      </p:sp>
      <p:sp>
        <p:nvSpPr>
          <p:cNvPr id="881" name="Google Shape;881;p57"/>
          <p:cNvSpPr/>
          <p:nvPr/>
        </p:nvSpPr>
        <p:spPr>
          <a:xfrm>
            <a:off x="5606288" y="6169153"/>
            <a:ext cx="453813" cy="530860"/>
          </a:xfrm>
          <a:custGeom>
            <a:avLst/>
            <a:gdLst/>
            <a:ahLst/>
            <a:cxnLst/>
            <a:rect l="l" t="t" r="r" b="b"/>
            <a:pathLst>
              <a:path w="340360" h="398145" extrusionOk="0">
                <a:moveTo>
                  <a:pt x="169925" y="0"/>
                </a:moveTo>
                <a:lnTo>
                  <a:pt x="169925" y="79502"/>
                </a:lnTo>
                <a:lnTo>
                  <a:pt x="0" y="79502"/>
                </a:lnTo>
                <a:lnTo>
                  <a:pt x="0" y="318262"/>
                </a:lnTo>
                <a:lnTo>
                  <a:pt x="169925" y="318262"/>
                </a:lnTo>
                <a:lnTo>
                  <a:pt x="169925" y="397763"/>
                </a:lnTo>
                <a:lnTo>
                  <a:pt x="339851" y="198881"/>
                </a:lnTo>
                <a:lnTo>
                  <a:pt x="169925" y="0"/>
                </a:lnTo>
                <a:close/>
              </a:path>
            </a:pathLst>
          </a:custGeom>
          <a:solidFill>
            <a:srgbClr val="B1C1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2" name="Google Shape;882;p57"/>
          <p:cNvSpPr/>
          <p:nvPr/>
        </p:nvSpPr>
        <p:spPr>
          <a:xfrm>
            <a:off x="6249415" y="5794247"/>
            <a:ext cx="2133600" cy="1282700"/>
          </a:xfrm>
          <a:custGeom>
            <a:avLst/>
            <a:gdLst/>
            <a:ahLst/>
            <a:cxnLst/>
            <a:rect l="l" t="t" r="r" b="b"/>
            <a:pathLst>
              <a:path w="1600200" h="962025" extrusionOk="0">
                <a:moveTo>
                  <a:pt x="1504061" y="0"/>
                </a:moveTo>
                <a:lnTo>
                  <a:pt x="96138" y="0"/>
                </a:lnTo>
                <a:lnTo>
                  <a:pt x="58721" y="7556"/>
                </a:lnTo>
                <a:lnTo>
                  <a:pt x="28162" y="28162"/>
                </a:lnTo>
                <a:lnTo>
                  <a:pt x="7556" y="58721"/>
                </a:lnTo>
                <a:lnTo>
                  <a:pt x="0" y="96138"/>
                </a:lnTo>
                <a:lnTo>
                  <a:pt x="0" y="865505"/>
                </a:lnTo>
                <a:lnTo>
                  <a:pt x="7556" y="902922"/>
                </a:lnTo>
                <a:lnTo>
                  <a:pt x="28162" y="933481"/>
                </a:lnTo>
                <a:lnTo>
                  <a:pt x="58721" y="954087"/>
                </a:lnTo>
                <a:lnTo>
                  <a:pt x="96138" y="961644"/>
                </a:lnTo>
                <a:lnTo>
                  <a:pt x="1504061" y="961644"/>
                </a:lnTo>
                <a:lnTo>
                  <a:pt x="1541478" y="954087"/>
                </a:lnTo>
                <a:lnTo>
                  <a:pt x="1572037" y="933481"/>
                </a:lnTo>
                <a:lnTo>
                  <a:pt x="1592643" y="902922"/>
                </a:lnTo>
                <a:lnTo>
                  <a:pt x="1600200" y="865505"/>
                </a:lnTo>
                <a:lnTo>
                  <a:pt x="1600200" y="96138"/>
                </a:lnTo>
                <a:lnTo>
                  <a:pt x="1592643" y="58721"/>
                </a:lnTo>
                <a:lnTo>
                  <a:pt x="1572037" y="28162"/>
                </a:lnTo>
                <a:lnTo>
                  <a:pt x="1541478" y="7556"/>
                </a:lnTo>
                <a:lnTo>
                  <a:pt x="1504061"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3" name="Google Shape;883;p57"/>
          <p:cNvSpPr/>
          <p:nvPr/>
        </p:nvSpPr>
        <p:spPr>
          <a:xfrm>
            <a:off x="6249415" y="5794247"/>
            <a:ext cx="2133600" cy="1282700"/>
          </a:xfrm>
          <a:custGeom>
            <a:avLst/>
            <a:gdLst/>
            <a:ahLst/>
            <a:cxnLst/>
            <a:rect l="l" t="t" r="r" b="b"/>
            <a:pathLst>
              <a:path w="1600200" h="962025" extrusionOk="0">
                <a:moveTo>
                  <a:pt x="0" y="96138"/>
                </a:moveTo>
                <a:lnTo>
                  <a:pt x="7556" y="58721"/>
                </a:lnTo>
                <a:lnTo>
                  <a:pt x="28162" y="28162"/>
                </a:lnTo>
                <a:lnTo>
                  <a:pt x="58721" y="7556"/>
                </a:lnTo>
                <a:lnTo>
                  <a:pt x="96138" y="0"/>
                </a:lnTo>
                <a:lnTo>
                  <a:pt x="1504061" y="0"/>
                </a:lnTo>
                <a:lnTo>
                  <a:pt x="1541478" y="7556"/>
                </a:lnTo>
                <a:lnTo>
                  <a:pt x="1572037" y="28162"/>
                </a:lnTo>
                <a:lnTo>
                  <a:pt x="1592643" y="58721"/>
                </a:lnTo>
                <a:lnTo>
                  <a:pt x="1600200" y="96138"/>
                </a:lnTo>
                <a:lnTo>
                  <a:pt x="1600200" y="865505"/>
                </a:lnTo>
                <a:lnTo>
                  <a:pt x="1592643" y="902922"/>
                </a:lnTo>
                <a:lnTo>
                  <a:pt x="1572037" y="933481"/>
                </a:lnTo>
                <a:lnTo>
                  <a:pt x="1541478" y="954087"/>
                </a:lnTo>
                <a:lnTo>
                  <a:pt x="1504061" y="961644"/>
                </a:lnTo>
                <a:lnTo>
                  <a:pt x="96138" y="961644"/>
                </a:lnTo>
                <a:lnTo>
                  <a:pt x="58721" y="954087"/>
                </a:lnTo>
                <a:lnTo>
                  <a:pt x="28162" y="933481"/>
                </a:lnTo>
                <a:lnTo>
                  <a:pt x="7556" y="902922"/>
                </a:lnTo>
                <a:lnTo>
                  <a:pt x="0" y="865505"/>
                </a:lnTo>
                <a:lnTo>
                  <a:pt x="0" y="9613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4" name="Google Shape;884;p57"/>
          <p:cNvSpPr txBox="1"/>
          <p:nvPr/>
        </p:nvSpPr>
        <p:spPr>
          <a:xfrm>
            <a:off x="6355419" y="6237223"/>
            <a:ext cx="1920240" cy="324875"/>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000">
                <a:solidFill>
                  <a:srgbClr val="FFFFFF"/>
                </a:solidFill>
                <a:latin typeface="Calibri"/>
                <a:ea typeface="Calibri"/>
                <a:cs typeface="Calibri"/>
                <a:sym typeface="Calibri"/>
              </a:rPr>
              <a:t>Faaliyetler/Çıktılar</a:t>
            </a:r>
            <a:endParaRPr sz="2000">
              <a:solidFill>
                <a:schemeClr val="dk1"/>
              </a:solidFill>
              <a:latin typeface="Calibri"/>
              <a:ea typeface="Calibri"/>
              <a:cs typeface="Calibri"/>
              <a:sym typeface="Calibri"/>
            </a:endParaRPr>
          </a:p>
        </p:txBody>
      </p:sp>
      <p:sp>
        <p:nvSpPr>
          <p:cNvPr id="885" name="Google Shape;885;p57"/>
          <p:cNvSpPr/>
          <p:nvPr/>
        </p:nvSpPr>
        <p:spPr>
          <a:xfrm>
            <a:off x="8595360" y="6169153"/>
            <a:ext cx="453813" cy="530860"/>
          </a:xfrm>
          <a:custGeom>
            <a:avLst/>
            <a:gdLst/>
            <a:ahLst/>
            <a:cxnLst/>
            <a:rect l="l" t="t" r="r" b="b"/>
            <a:pathLst>
              <a:path w="340360" h="398145" extrusionOk="0">
                <a:moveTo>
                  <a:pt x="169925" y="0"/>
                </a:moveTo>
                <a:lnTo>
                  <a:pt x="169925" y="79502"/>
                </a:lnTo>
                <a:lnTo>
                  <a:pt x="0" y="79502"/>
                </a:lnTo>
                <a:lnTo>
                  <a:pt x="0" y="318262"/>
                </a:lnTo>
                <a:lnTo>
                  <a:pt x="169925" y="318262"/>
                </a:lnTo>
                <a:lnTo>
                  <a:pt x="169925" y="397763"/>
                </a:lnTo>
                <a:lnTo>
                  <a:pt x="339851" y="198881"/>
                </a:lnTo>
                <a:lnTo>
                  <a:pt x="169925" y="0"/>
                </a:lnTo>
                <a:close/>
              </a:path>
            </a:pathLst>
          </a:custGeom>
          <a:solidFill>
            <a:srgbClr val="B1C1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6" name="Google Shape;886;p57"/>
          <p:cNvSpPr/>
          <p:nvPr/>
        </p:nvSpPr>
        <p:spPr>
          <a:xfrm>
            <a:off x="9238487" y="5794247"/>
            <a:ext cx="2133600" cy="1282700"/>
          </a:xfrm>
          <a:custGeom>
            <a:avLst/>
            <a:gdLst/>
            <a:ahLst/>
            <a:cxnLst/>
            <a:rect l="l" t="t" r="r" b="b"/>
            <a:pathLst>
              <a:path w="1600200" h="962025" extrusionOk="0">
                <a:moveTo>
                  <a:pt x="1504061" y="0"/>
                </a:moveTo>
                <a:lnTo>
                  <a:pt x="96138" y="0"/>
                </a:lnTo>
                <a:lnTo>
                  <a:pt x="58721" y="7556"/>
                </a:lnTo>
                <a:lnTo>
                  <a:pt x="28162" y="28162"/>
                </a:lnTo>
                <a:lnTo>
                  <a:pt x="7556" y="58721"/>
                </a:lnTo>
                <a:lnTo>
                  <a:pt x="0" y="96138"/>
                </a:lnTo>
                <a:lnTo>
                  <a:pt x="0" y="865505"/>
                </a:lnTo>
                <a:lnTo>
                  <a:pt x="7556" y="902922"/>
                </a:lnTo>
                <a:lnTo>
                  <a:pt x="28162" y="933481"/>
                </a:lnTo>
                <a:lnTo>
                  <a:pt x="58721" y="954087"/>
                </a:lnTo>
                <a:lnTo>
                  <a:pt x="96138" y="961644"/>
                </a:lnTo>
                <a:lnTo>
                  <a:pt x="1504061" y="961644"/>
                </a:lnTo>
                <a:lnTo>
                  <a:pt x="1541478" y="954087"/>
                </a:lnTo>
                <a:lnTo>
                  <a:pt x="1572037" y="933481"/>
                </a:lnTo>
                <a:lnTo>
                  <a:pt x="1592643" y="902922"/>
                </a:lnTo>
                <a:lnTo>
                  <a:pt x="1600200" y="865505"/>
                </a:lnTo>
                <a:lnTo>
                  <a:pt x="1600200" y="96138"/>
                </a:lnTo>
                <a:lnTo>
                  <a:pt x="1592643" y="58721"/>
                </a:lnTo>
                <a:lnTo>
                  <a:pt x="1572037" y="28162"/>
                </a:lnTo>
                <a:lnTo>
                  <a:pt x="1541478" y="7556"/>
                </a:lnTo>
                <a:lnTo>
                  <a:pt x="1504061" y="0"/>
                </a:lnTo>
                <a:close/>
              </a:path>
            </a:pathLst>
          </a:custGeom>
          <a:solidFill>
            <a:srgbClr val="4F81B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7" name="Google Shape;887;p57"/>
          <p:cNvSpPr/>
          <p:nvPr/>
        </p:nvSpPr>
        <p:spPr>
          <a:xfrm>
            <a:off x="9238487" y="5794247"/>
            <a:ext cx="2133600" cy="1282700"/>
          </a:xfrm>
          <a:custGeom>
            <a:avLst/>
            <a:gdLst/>
            <a:ahLst/>
            <a:cxnLst/>
            <a:rect l="l" t="t" r="r" b="b"/>
            <a:pathLst>
              <a:path w="1600200" h="962025" extrusionOk="0">
                <a:moveTo>
                  <a:pt x="0" y="96138"/>
                </a:moveTo>
                <a:lnTo>
                  <a:pt x="7556" y="58721"/>
                </a:lnTo>
                <a:lnTo>
                  <a:pt x="28162" y="28162"/>
                </a:lnTo>
                <a:lnTo>
                  <a:pt x="58721" y="7556"/>
                </a:lnTo>
                <a:lnTo>
                  <a:pt x="96138" y="0"/>
                </a:lnTo>
                <a:lnTo>
                  <a:pt x="1504061" y="0"/>
                </a:lnTo>
                <a:lnTo>
                  <a:pt x="1541478" y="7556"/>
                </a:lnTo>
                <a:lnTo>
                  <a:pt x="1572037" y="28162"/>
                </a:lnTo>
                <a:lnTo>
                  <a:pt x="1592643" y="58721"/>
                </a:lnTo>
                <a:lnTo>
                  <a:pt x="1600200" y="96138"/>
                </a:lnTo>
                <a:lnTo>
                  <a:pt x="1600200" y="865505"/>
                </a:lnTo>
                <a:lnTo>
                  <a:pt x="1592643" y="902922"/>
                </a:lnTo>
                <a:lnTo>
                  <a:pt x="1572037" y="933481"/>
                </a:lnTo>
                <a:lnTo>
                  <a:pt x="1541478" y="954087"/>
                </a:lnTo>
                <a:lnTo>
                  <a:pt x="1504061" y="961644"/>
                </a:lnTo>
                <a:lnTo>
                  <a:pt x="96138" y="961644"/>
                </a:lnTo>
                <a:lnTo>
                  <a:pt x="58721" y="954087"/>
                </a:lnTo>
                <a:lnTo>
                  <a:pt x="28162" y="933481"/>
                </a:lnTo>
                <a:lnTo>
                  <a:pt x="7556" y="902922"/>
                </a:lnTo>
                <a:lnTo>
                  <a:pt x="0" y="865505"/>
                </a:lnTo>
                <a:lnTo>
                  <a:pt x="0" y="9613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88" name="Google Shape;888;p57"/>
          <p:cNvSpPr txBox="1"/>
          <p:nvPr/>
        </p:nvSpPr>
        <p:spPr>
          <a:xfrm>
            <a:off x="9340765" y="6237223"/>
            <a:ext cx="1927860" cy="324875"/>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000">
                <a:solidFill>
                  <a:srgbClr val="FFFFFF"/>
                </a:solidFill>
                <a:latin typeface="Calibri"/>
                <a:ea typeface="Calibri"/>
                <a:cs typeface="Calibri"/>
                <a:sym typeface="Calibri"/>
              </a:rPr>
              <a:t>Beklenen sonuçlar</a:t>
            </a:r>
            <a:endParaRPr sz="20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58"/>
          <p:cNvSpPr txBox="1">
            <a:spLocks noGrp="1"/>
          </p:cNvSpPr>
          <p:nvPr>
            <p:ph type="title"/>
          </p:nvPr>
        </p:nvSpPr>
        <p:spPr>
          <a:xfrm>
            <a:off x="7042409" y="350420"/>
            <a:ext cx="280331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Hibe Kriterleri</a:t>
            </a:r>
            <a:endParaRPr sz="3600">
              <a:latin typeface="Arial"/>
              <a:ea typeface="Arial"/>
              <a:cs typeface="Arial"/>
              <a:sym typeface="Arial"/>
            </a:endParaRPr>
          </a:p>
        </p:txBody>
      </p:sp>
      <p:sp>
        <p:nvSpPr>
          <p:cNvPr id="894" name="Google Shape;894;p58"/>
          <p:cNvSpPr/>
          <p:nvPr/>
        </p:nvSpPr>
        <p:spPr>
          <a:xfrm>
            <a:off x="2801111" y="2199639"/>
            <a:ext cx="10972800" cy="1034627"/>
          </a:xfrm>
          <a:custGeom>
            <a:avLst/>
            <a:gdLst/>
            <a:ahLst/>
            <a:cxnLst/>
            <a:rect l="l" t="t" r="r" b="b"/>
            <a:pathLst>
              <a:path w="8229600" h="775969" extrusionOk="0">
                <a:moveTo>
                  <a:pt x="0" y="775715"/>
                </a:moveTo>
                <a:lnTo>
                  <a:pt x="8229600" y="775715"/>
                </a:lnTo>
                <a:lnTo>
                  <a:pt x="8229600" y="0"/>
                </a:lnTo>
                <a:lnTo>
                  <a:pt x="0" y="0"/>
                </a:lnTo>
                <a:lnTo>
                  <a:pt x="0" y="775715"/>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95" name="Google Shape;895;p58"/>
          <p:cNvSpPr/>
          <p:nvPr/>
        </p:nvSpPr>
        <p:spPr>
          <a:xfrm>
            <a:off x="2801111" y="2199639"/>
            <a:ext cx="10972800" cy="1034627"/>
          </a:xfrm>
          <a:custGeom>
            <a:avLst/>
            <a:gdLst/>
            <a:ahLst/>
            <a:cxnLst/>
            <a:rect l="l" t="t" r="r" b="b"/>
            <a:pathLst>
              <a:path w="8229600" h="775969" extrusionOk="0">
                <a:moveTo>
                  <a:pt x="0" y="775715"/>
                </a:moveTo>
                <a:lnTo>
                  <a:pt x="8229600" y="775715"/>
                </a:lnTo>
                <a:lnTo>
                  <a:pt x="8229600" y="0"/>
                </a:lnTo>
                <a:lnTo>
                  <a:pt x="0" y="0"/>
                </a:lnTo>
                <a:lnTo>
                  <a:pt x="0" y="775715"/>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96" name="Google Shape;896;p58"/>
          <p:cNvSpPr/>
          <p:nvPr/>
        </p:nvSpPr>
        <p:spPr>
          <a:xfrm>
            <a:off x="3349751" y="1488440"/>
            <a:ext cx="7680960" cy="1351280"/>
          </a:xfrm>
          <a:custGeom>
            <a:avLst/>
            <a:gdLst/>
            <a:ahLst/>
            <a:cxnLst/>
            <a:rect l="l" t="t" r="r" b="b"/>
            <a:pathLst>
              <a:path w="5760720" h="1013460" extrusionOk="0">
                <a:moveTo>
                  <a:pt x="5591810" y="0"/>
                </a:moveTo>
                <a:lnTo>
                  <a:pt x="168910" y="0"/>
                </a:lnTo>
                <a:lnTo>
                  <a:pt x="124008" y="6029"/>
                </a:lnTo>
                <a:lnTo>
                  <a:pt x="83660" y="23048"/>
                </a:lnTo>
                <a:lnTo>
                  <a:pt x="49474" y="49450"/>
                </a:lnTo>
                <a:lnTo>
                  <a:pt x="23062" y="83631"/>
                </a:lnTo>
                <a:lnTo>
                  <a:pt x="6033" y="123986"/>
                </a:lnTo>
                <a:lnTo>
                  <a:pt x="0" y="168910"/>
                </a:lnTo>
                <a:lnTo>
                  <a:pt x="0" y="844550"/>
                </a:lnTo>
                <a:lnTo>
                  <a:pt x="6033" y="889473"/>
                </a:lnTo>
                <a:lnTo>
                  <a:pt x="23062" y="929828"/>
                </a:lnTo>
                <a:lnTo>
                  <a:pt x="49474" y="964009"/>
                </a:lnTo>
                <a:lnTo>
                  <a:pt x="83660" y="990411"/>
                </a:lnTo>
                <a:lnTo>
                  <a:pt x="124008" y="1007430"/>
                </a:lnTo>
                <a:lnTo>
                  <a:pt x="168910" y="1013460"/>
                </a:lnTo>
                <a:lnTo>
                  <a:pt x="5591810" y="1013460"/>
                </a:lnTo>
                <a:lnTo>
                  <a:pt x="5636733" y="1007430"/>
                </a:lnTo>
                <a:lnTo>
                  <a:pt x="5677088" y="990411"/>
                </a:lnTo>
                <a:lnTo>
                  <a:pt x="5711269" y="964009"/>
                </a:lnTo>
                <a:lnTo>
                  <a:pt x="5737671" y="929828"/>
                </a:lnTo>
                <a:lnTo>
                  <a:pt x="5754690" y="889473"/>
                </a:lnTo>
                <a:lnTo>
                  <a:pt x="5760720" y="844550"/>
                </a:lnTo>
                <a:lnTo>
                  <a:pt x="5760720" y="168910"/>
                </a:lnTo>
                <a:lnTo>
                  <a:pt x="5754690" y="123986"/>
                </a:lnTo>
                <a:lnTo>
                  <a:pt x="5737671" y="83631"/>
                </a:lnTo>
                <a:lnTo>
                  <a:pt x="5711269" y="49450"/>
                </a:lnTo>
                <a:lnTo>
                  <a:pt x="5677088" y="23048"/>
                </a:lnTo>
                <a:lnTo>
                  <a:pt x="5636733" y="6029"/>
                </a:lnTo>
                <a:lnTo>
                  <a:pt x="55918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97" name="Google Shape;897;p58"/>
          <p:cNvSpPr/>
          <p:nvPr/>
        </p:nvSpPr>
        <p:spPr>
          <a:xfrm>
            <a:off x="3349751" y="1488440"/>
            <a:ext cx="7680960" cy="1351280"/>
          </a:xfrm>
          <a:custGeom>
            <a:avLst/>
            <a:gdLst/>
            <a:ahLst/>
            <a:cxnLst/>
            <a:rect l="l" t="t" r="r" b="b"/>
            <a:pathLst>
              <a:path w="5760720" h="1013460" extrusionOk="0">
                <a:moveTo>
                  <a:pt x="0" y="168910"/>
                </a:moveTo>
                <a:lnTo>
                  <a:pt x="6033" y="123986"/>
                </a:lnTo>
                <a:lnTo>
                  <a:pt x="23062" y="83631"/>
                </a:lnTo>
                <a:lnTo>
                  <a:pt x="49474" y="49450"/>
                </a:lnTo>
                <a:lnTo>
                  <a:pt x="83660" y="23048"/>
                </a:lnTo>
                <a:lnTo>
                  <a:pt x="124008" y="6029"/>
                </a:lnTo>
                <a:lnTo>
                  <a:pt x="168910" y="0"/>
                </a:lnTo>
                <a:lnTo>
                  <a:pt x="5591810" y="0"/>
                </a:lnTo>
                <a:lnTo>
                  <a:pt x="5636733" y="6029"/>
                </a:lnTo>
                <a:lnTo>
                  <a:pt x="5677088" y="23048"/>
                </a:lnTo>
                <a:lnTo>
                  <a:pt x="5711269" y="49450"/>
                </a:lnTo>
                <a:lnTo>
                  <a:pt x="5737671" y="83631"/>
                </a:lnTo>
                <a:lnTo>
                  <a:pt x="5754690" y="123986"/>
                </a:lnTo>
                <a:lnTo>
                  <a:pt x="5760720" y="168910"/>
                </a:lnTo>
                <a:lnTo>
                  <a:pt x="5760720" y="844550"/>
                </a:lnTo>
                <a:lnTo>
                  <a:pt x="5754690" y="889473"/>
                </a:lnTo>
                <a:lnTo>
                  <a:pt x="5737671" y="929828"/>
                </a:lnTo>
                <a:lnTo>
                  <a:pt x="5711269" y="964009"/>
                </a:lnTo>
                <a:lnTo>
                  <a:pt x="5677088" y="990411"/>
                </a:lnTo>
                <a:lnTo>
                  <a:pt x="5636733" y="1007430"/>
                </a:lnTo>
                <a:lnTo>
                  <a:pt x="5591810" y="1013460"/>
                </a:lnTo>
                <a:lnTo>
                  <a:pt x="168910" y="1013460"/>
                </a:lnTo>
                <a:lnTo>
                  <a:pt x="124008" y="1007430"/>
                </a:lnTo>
                <a:lnTo>
                  <a:pt x="83660" y="990411"/>
                </a:lnTo>
                <a:lnTo>
                  <a:pt x="49474" y="964009"/>
                </a:lnTo>
                <a:lnTo>
                  <a:pt x="23062" y="929828"/>
                </a:lnTo>
                <a:lnTo>
                  <a:pt x="6033" y="889473"/>
                </a:lnTo>
                <a:lnTo>
                  <a:pt x="0" y="844550"/>
                </a:lnTo>
                <a:lnTo>
                  <a:pt x="0" y="168910"/>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898" name="Google Shape;898;p58"/>
          <p:cNvSpPr txBox="1"/>
          <p:nvPr/>
        </p:nvSpPr>
        <p:spPr>
          <a:xfrm>
            <a:off x="3689028" y="1518586"/>
            <a:ext cx="6790267" cy="1026050"/>
          </a:xfrm>
          <a:prstGeom prst="rect">
            <a:avLst/>
          </a:prstGeom>
          <a:noFill/>
          <a:ln>
            <a:noFill/>
          </a:ln>
        </p:spPr>
        <p:txBody>
          <a:bodyPr spcFirstLastPara="1" wrap="square" lIns="0" tIns="198100" rIns="0" bIns="0" anchor="t" anchorCtr="0">
            <a:spAutoFit/>
          </a:bodyPr>
          <a:lstStyle/>
          <a:p>
            <a:pPr marL="16933" marR="0" lvl="0" indent="0" algn="l" rtl="0">
              <a:spcBef>
                <a:spcPts val="0"/>
              </a:spcBef>
              <a:spcAft>
                <a:spcPts val="0"/>
              </a:spcAft>
              <a:buNone/>
            </a:pPr>
            <a:r>
              <a:rPr lang="en-US" sz="2667" b="1">
                <a:solidFill>
                  <a:schemeClr val="dk1"/>
                </a:solidFill>
                <a:latin typeface="Calibri"/>
                <a:ea typeface="Calibri"/>
                <a:cs typeface="Calibri"/>
                <a:sym typeface="Calibri"/>
              </a:rPr>
              <a:t>İlgililik (30 puan)</a:t>
            </a:r>
            <a:endParaRPr sz="2667">
              <a:solidFill>
                <a:schemeClr val="dk1"/>
              </a:solidFill>
              <a:latin typeface="Calibri"/>
              <a:ea typeface="Calibri"/>
              <a:cs typeface="Calibri"/>
              <a:sym typeface="Calibri"/>
            </a:endParaRPr>
          </a:p>
          <a:p>
            <a:pPr marL="16933" marR="0" lvl="0" indent="0" algn="l" rtl="0">
              <a:spcBef>
                <a:spcPts val="1007"/>
              </a:spcBef>
              <a:spcAft>
                <a:spcPts val="0"/>
              </a:spcAft>
              <a:buNone/>
            </a:pPr>
            <a:r>
              <a:rPr lang="en-US" sz="1867">
                <a:solidFill>
                  <a:schemeClr val="dk1"/>
                </a:solidFill>
                <a:latin typeface="Calibri"/>
                <a:ea typeface="Calibri"/>
                <a:cs typeface="Calibri"/>
                <a:sym typeface="Calibri"/>
              </a:rPr>
              <a:t>-dahil etme ve çeşitlilik önceliğinin ele alınması öncelikli değerlendirilir</a:t>
            </a:r>
            <a:endParaRPr sz="1867">
              <a:solidFill>
                <a:schemeClr val="dk1"/>
              </a:solidFill>
              <a:latin typeface="Calibri"/>
              <a:ea typeface="Calibri"/>
              <a:cs typeface="Calibri"/>
              <a:sym typeface="Calibri"/>
            </a:endParaRPr>
          </a:p>
        </p:txBody>
      </p:sp>
      <p:sp>
        <p:nvSpPr>
          <p:cNvPr id="899" name="Google Shape;899;p58"/>
          <p:cNvSpPr/>
          <p:nvPr/>
        </p:nvSpPr>
        <p:spPr>
          <a:xfrm>
            <a:off x="2801111" y="3831335"/>
            <a:ext cx="10972800" cy="1036320"/>
          </a:xfrm>
          <a:custGeom>
            <a:avLst/>
            <a:gdLst/>
            <a:ahLst/>
            <a:cxnLst/>
            <a:rect l="l" t="t" r="r" b="b"/>
            <a:pathLst>
              <a:path w="8229600" h="777239" extrusionOk="0">
                <a:moveTo>
                  <a:pt x="0" y="777240"/>
                </a:moveTo>
                <a:lnTo>
                  <a:pt x="8229600" y="777240"/>
                </a:lnTo>
                <a:lnTo>
                  <a:pt x="8229600" y="0"/>
                </a:lnTo>
                <a:lnTo>
                  <a:pt x="0" y="0"/>
                </a:lnTo>
                <a:lnTo>
                  <a:pt x="0" y="777240"/>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0" name="Google Shape;900;p58"/>
          <p:cNvSpPr/>
          <p:nvPr/>
        </p:nvSpPr>
        <p:spPr>
          <a:xfrm>
            <a:off x="2801111" y="3831335"/>
            <a:ext cx="10972800" cy="1036320"/>
          </a:xfrm>
          <a:custGeom>
            <a:avLst/>
            <a:gdLst/>
            <a:ahLst/>
            <a:cxnLst/>
            <a:rect l="l" t="t" r="r" b="b"/>
            <a:pathLst>
              <a:path w="8229600" h="777239" extrusionOk="0">
                <a:moveTo>
                  <a:pt x="0" y="777240"/>
                </a:moveTo>
                <a:lnTo>
                  <a:pt x="8229600" y="777240"/>
                </a:lnTo>
                <a:lnTo>
                  <a:pt x="8229600" y="0"/>
                </a:lnTo>
                <a:lnTo>
                  <a:pt x="0" y="0"/>
                </a:lnTo>
                <a:lnTo>
                  <a:pt x="0" y="777240"/>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1" name="Google Shape;901;p58"/>
          <p:cNvSpPr/>
          <p:nvPr/>
        </p:nvSpPr>
        <p:spPr>
          <a:xfrm>
            <a:off x="3349751" y="3550919"/>
            <a:ext cx="7680960" cy="845820"/>
          </a:xfrm>
          <a:custGeom>
            <a:avLst/>
            <a:gdLst/>
            <a:ahLst/>
            <a:cxnLst/>
            <a:rect l="l" t="t" r="r" b="b"/>
            <a:pathLst>
              <a:path w="5760720" h="634364" extrusionOk="0">
                <a:moveTo>
                  <a:pt x="5655056" y="0"/>
                </a:moveTo>
                <a:lnTo>
                  <a:pt x="105664" y="0"/>
                </a:lnTo>
                <a:lnTo>
                  <a:pt x="64534" y="8294"/>
                </a:lnTo>
                <a:lnTo>
                  <a:pt x="30948" y="30924"/>
                </a:lnTo>
                <a:lnTo>
                  <a:pt x="8303" y="64508"/>
                </a:lnTo>
                <a:lnTo>
                  <a:pt x="0" y="105663"/>
                </a:lnTo>
                <a:lnTo>
                  <a:pt x="0" y="528320"/>
                </a:lnTo>
                <a:lnTo>
                  <a:pt x="8303" y="569422"/>
                </a:lnTo>
                <a:lnTo>
                  <a:pt x="30948" y="603011"/>
                </a:lnTo>
                <a:lnTo>
                  <a:pt x="64534" y="625671"/>
                </a:lnTo>
                <a:lnTo>
                  <a:pt x="105664" y="633984"/>
                </a:lnTo>
                <a:lnTo>
                  <a:pt x="5655056" y="633984"/>
                </a:lnTo>
                <a:lnTo>
                  <a:pt x="5696211" y="625671"/>
                </a:lnTo>
                <a:lnTo>
                  <a:pt x="5729795" y="603011"/>
                </a:lnTo>
                <a:lnTo>
                  <a:pt x="5752425" y="569422"/>
                </a:lnTo>
                <a:lnTo>
                  <a:pt x="5760720" y="528320"/>
                </a:lnTo>
                <a:lnTo>
                  <a:pt x="5760720" y="105663"/>
                </a:lnTo>
                <a:lnTo>
                  <a:pt x="5752425" y="64508"/>
                </a:lnTo>
                <a:lnTo>
                  <a:pt x="5729795" y="30924"/>
                </a:lnTo>
                <a:lnTo>
                  <a:pt x="5696211" y="8294"/>
                </a:lnTo>
                <a:lnTo>
                  <a:pt x="565505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2" name="Google Shape;902;p58"/>
          <p:cNvSpPr/>
          <p:nvPr/>
        </p:nvSpPr>
        <p:spPr>
          <a:xfrm>
            <a:off x="3349751" y="3550919"/>
            <a:ext cx="7680960" cy="845820"/>
          </a:xfrm>
          <a:custGeom>
            <a:avLst/>
            <a:gdLst/>
            <a:ahLst/>
            <a:cxnLst/>
            <a:rect l="l" t="t" r="r" b="b"/>
            <a:pathLst>
              <a:path w="5760720" h="634364" extrusionOk="0">
                <a:moveTo>
                  <a:pt x="0" y="105663"/>
                </a:moveTo>
                <a:lnTo>
                  <a:pt x="8303" y="64508"/>
                </a:lnTo>
                <a:lnTo>
                  <a:pt x="30948" y="30924"/>
                </a:lnTo>
                <a:lnTo>
                  <a:pt x="64534" y="8294"/>
                </a:lnTo>
                <a:lnTo>
                  <a:pt x="105664" y="0"/>
                </a:lnTo>
                <a:lnTo>
                  <a:pt x="5655056" y="0"/>
                </a:lnTo>
                <a:lnTo>
                  <a:pt x="5696211" y="8294"/>
                </a:lnTo>
                <a:lnTo>
                  <a:pt x="5729795" y="30924"/>
                </a:lnTo>
                <a:lnTo>
                  <a:pt x="5752425" y="64508"/>
                </a:lnTo>
                <a:lnTo>
                  <a:pt x="5760720" y="105663"/>
                </a:lnTo>
                <a:lnTo>
                  <a:pt x="5760720" y="528320"/>
                </a:lnTo>
                <a:lnTo>
                  <a:pt x="5752425" y="569422"/>
                </a:lnTo>
                <a:lnTo>
                  <a:pt x="5729795" y="603011"/>
                </a:lnTo>
                <a:lnTo>
                  <a:pt x="5696211" y="625671"/>
                </a:lnTo>
                <a:lnTo>
                  <a:pt x="5655056" y="633984"/>
                </a:lnTo>
                <a:lnTo>
                  <a:pt x="105664" y="633984"/>
                </a:lnTo>
                <a:lnTo>
                  <a:pt x="64534" y="625671"/>
                </a:lnTo>
                <a:lnTo>
                  <a:pt x="30948" y="603011"/>
                </a:lnTo>
                <a:lnTo>
                  <a:pt x="8303" y="569422"/>
                </a:lnTo>
                <a:lnTo>
                  <a:pt x="0" y="528320"/>
                </a:lnTo>
                <a:lnTo>
                  <a:pt x="0" y="105663"/>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3" name="Google Shape;903;p58"/>
          <p:cNvSpPr txBox="1"/>
          <p:nvPr/>
        </p:nvSpPr>
        <p:spPr>
          <a:xfrm>
            <a:off x="3664238" y="3738203"/>
            <a:ext cx="6418580"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chemeClr val="dk1"/>
                </a:solidFill>
                <a:latin typeface="Calibri"/>
                <a:ea typeface="Calibri"/>
                <a:cs typeface="Calibri"/>
                <a:sym typeface="Calibri"/>
              </a:rPr>
              <a:t>Proje Tasarımının ve Uygulamanın Kalitesi (30 puan)</a:t>
            </a:r>
            <a:endParaRPr sz="2400">
              <a:solidFill>
                <a:schemeClr val="dk1"/>
              </a:solidFill>
              <a:latin typeface="Calibri"/>
              <a:ea typeface="Calibri"/>
              <a:cs typeface="Calibri"/>
              <a:sym typeface="Calibri"/>
            </a:endParaRPr>
          </a:p>
        </p:txBody>
      </p:sp>
      <p:sp>
        <p:nvSpPr>
          <p:cNvPr id="904" name="Google Shape;904;p58"/>
          <p:cNvSpPr/>
          <p:nvPr/>
        </p:nvSpPr>
        <p:spPr>
          <a:xfrm>
            <a:off x="2801111" y="5335015"/>
            <a:ext cx="10972800" cy="1034627"/>
          </a:xfrm>
          <a:custGeom>
            <a:avLst/>
            <a:gdLst/>
            <a:ahLst/>
            <a:cxnLst/>
            <a:rect l="l" t="t" r="r" b="b"/>
            <a:pathLst>
              <a:path w="8229600" h="775970" extrusionOk="0">
                <a:moveTo>
                  <a:pt x="0" y="775715"/>
                </a:moveTo>
                <a:lnTo>
                  <a:pt x="8229600" y="775715"/>
                </a:lnTo>
                <a:lnTo>
                  <a:pt x="8229600" y="0"/>
                </a:lnTo>
                <a:lnTo>
                  <a:pt x="0" y="0"/>
                </a:lnTo>
                <a:lnTo>
                  <a:pt x="0" y="775715"/>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5" name="Google Shape;905;p58"/>
          <p:cNvSpPr/>
          <p:nvPr/>
        </p:nvSpPr>
        <p:spPr>
          <a:xfrm>
            <a:off x="2801111" y="5335015"/>
            <a:ext cx="10972800" cy="1034627"/>
          </a:xfrm>
          <a:custGeom>
            <a:avLst/>
            <a:gdLst/>
            <a:ahLst/>
            <a:cxnLst/>
            <a:rect l="l" t="t" r="r" b="b"/>
            <a:pathLst>
              <a:path w="8229600" h="775970" extrusionOk="0">
                <a:moveTo>
                  <a:pt x="0" y="775715"/>
                </a:moveTo>
                <a:lnTo>
                  <a:pt x="8229600" y="775715"/>
                </a:lnTo>
                <a:lnTo>
                  <a:pt x="8229600" y="0"/>
                </a:lnTo>
                <a:lnTo>
                  <a:pt x="0" y="0"/>
                </a:lnTo>
                <a:lnTo>
                  <a:pt x="0" y="775715"/>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6" name="Google Shape;906;p58"/>
          <p:cNvSpPr/>
          <p:nvPr/>
        </p:nvSpPr>
        <p:spPr>
          <a:xfrm>
            <a:off x="3349751" y="5107431"/>
            <a:ext cx="7680960" cy="790787"/>
          </a:xfrm>
          <a:custGeom>
            <a:avLst/>
            <a:gdLst/>
            <a:ahLst/>
            <a:cxnLst/>
            <a:rect l="l" t="t" r="r" b="b"/>
            <a:pathLst>
              <a:path w="5760720" h="593089" extrusionOk="0">
                <a:moveTo>
                  <a:pt x="5661914" y="0"/>
                </a:moveTo>
                <a:lnTo>
                  <a:pt x="98806" y="0"/>
                </a:lnTo>
                <a:lnTo>
                  <a:pt x="60345" y="7758"/>
                </a:lnTo>
                <a:lnTo>
                  <a:pt x="28938" y="28924"/>
                </a:lnTo>
                <a:lnTo>
                  <a:pt x="7764" y="60328"/>
                </a:lnTo>
                <a:lnTo>
                  <a:pt x="0" y="98806"/>
                </a:lnTo>
                <a:lnTo>
                  <a:pt x="0" y="494030"/>
                </a:lnTo>
                <a:lnTo>
                  <a:pt x="7764" y="532507"/>
                </a:lnTo>
                <a:lnTo>
                  <a:pt x="28938" y="563911"/>
                </a:lnTo>
                <a:lnTo>
                  <a:pt x="60345" y="585077"/>
                </a:lnTo>
                <a:lnTo>
                  <a:pt x="98806" y="592836"/>
                </a:lnTo>
                <a:lnTo>
                  <a:pt x="5661914" y="592836"/>
                </a:lnTo>
                <a:lnTo>
                  <a:pt x="5700391" y="585077"/>
                </a:lnTo>
                <a:lnTo>
                  <a:pt x="5731795" y="563911"/>
                </a:lnTo>
                <a:lnTo>
                  <a:pt x="5752961" y="532507"/>
                </a:lnTo>
                <a:lnTo>
                  <a:pt x="5760720" y="494030"/>
                </a:lnTo>
                <a:lnTo>
                  <a:pt x="5760720" y="98806"/>
                </a:lnTo>
                <a:lnTo>
                  <a:pt x="5752961" y="60328"/>
                </a:lnTo>
                <a:lnTo>
                  <a:pt x="5731795" y="28924"/>
                </a:lnTo>
                <a:lnTo>
                  <a:pt x="5700391" y="7758"/>
                </a:lnTo>
                <a:lnTo>
                  <a:pt x="566191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7" name="Google Shape;907;p58"/>
          <p:cNvSpPr/>
          <p:nvPr/>
        </p:nvSpPr>
        <p:spPr>
          <a:xfrm>
            <a:off x="3349751" y="5107431"/>
            <a:ext cx="7680960" cy="790787"/>
          </a:xfrm>
          <a:custGeom>
            <a:avLst/>
            <a:gdLst/>
            <a:ahLst/>
            <a:cxnLst/>
            <a:rect l="l" t="t" r="r" b="b"/>
            <a:pathLst>
              <a:path w="5760720" h="593089" extrusionOk="0">
                <a:moveTo>
                  <a:pt x="0" y="98806"/>
                </a:moveTo>
                <a:lnTo>
                  <a:pt x="7764" y="60328"/>
                </a:lnTo>
                <a:lnTo>
                  <a:pt x="28938" y="28924"/>
                </a:lnTo>
                <a:lnTo>
                  <a:pt x="60345" y="7758"/>
                </a:lnTo>
                <a:lnTo>
                  <a:pt x="98806" y="0"/>
                </a:lnTo>
                <a:lnTo>
                  <a:pt x="5661914" y="0"/>
                </a:lnTo>
                <a:lnTo>
                  <a:pt x="5700391" y="7758"/>
                </a:lnTo>
                <a:lnTo>
                  <a:pt x="5731795" y="28924"/>
                </a:lnTo>
                <a:lnTo>
                  <a:pt x="5752961" y="60328"/>
                </a:lnTo>
                <a:lnTo>
                  <a:pt x="5760720" y="98806"/>
                </a:lnTo>
                <a:lnTo>
                  <a:pt x="5760720" y="494030"/>
                </a:lnTo>
                <a:lnTo>
                  <a:pt x="5752961" y="532507"/>
                </a:lnTo>
                <a:lnTo>
                  <a:pt x="5731795" y="563911"/>
                </a:lnTo>
                <a:lnTo>
                  <a:pt x="5700391" y="585077"/>
                </a:lnTo>
                <a:lnTo>
                  <a:pt x="5661914" y="592836"/>
                </a:lnTo>
                <a:lnTo>
                  <a:pt x="98806" y="592836"/>
                </a:lnTo>
                <a:lnTo>
                  <a:pt x="60345" y="585077"/>
                </a:lnTo>
                <a:lnTo>
                  <a:pt x="28938" y="563911"/>
                </a:lnTo>
                <a:lnTo>
                  <a:pt x="7764" y="532507"/>
                </a:lnTo>
                <a:lnTo>
                  <a:pt x="0" y="494030"/>
                </a:lnTo>
                <a:lnTo>
                  <a:pt x="0" y="98806"/>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08" name="Google Shape;908;p58"/>
          <p:cNvSpPr txBox="1"/>
          <p:nvPr/>
        </p:nvSpPr>
        <p:spPr>
          <a:xfrm>
            <a:off x="3661393" y="5266707"/>
            <a:ext cx="7001087"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chemeClr val="dk1"/>
                </a:solidFill>
                <a:latin typeface="Calibri"/>
                <a:ea typeface="Calibri"/>
                <a:cs typeface="Calibri"/>
                <a:sym typeface="Calibri"/>
              </a:rPr>
              <a:t>Ortaklığın ve İşbirliği Düzenlemelerinin Kalitesi (20 puan)</a:t>
            </a:r>
            <a:endParaRPr sz="2400">
              <a:solidFill>
                <a:schemeClr val="dk1"/>
              </a:solidFill>
              <a:latin typeface="Calibri"/>
              <a:ea typeface="Calibri"/>
              <a:cs typeface="Calibri"/>
              <a:sym typeface="Calibri"/>
            </a:endParaRPr>
          </a:p>
        </p:txBody>
      </p:sp>
      <p:sp>
        <p:nvSpPr>
          <p:cNvPr id="909" name="Google Shape;909;p58"/>
          <p:cNvSpPr/>
          <p:nvPr/>
        </p:nvSpPr>
        <p:spPr>
          <a:xfrm>
            <a:off x="2801111" y="6875271"/>
            <a:ext cx="10972800" cy="1036320"/>
          </a:xfrm>
          <a:custGeom>
            <a:avLst/>
            <a:gdLst/>
            <a:ahLst/>
            <a:cxnLst/>
            <a:rect l="l" t="t" r="r" b="b"/>
            <a:pathLst>
              <a:path w="8229600" h="777239" extrusionOk="0">
                <a:moveTo>
                  <a:pt x="0" y="777240"/>
                </a:moveTo>
                <a:lnTo>
                  <a:pt x="8229600" y="777240"/>
                </a:lnTo>
                <a:lnTo>
                  <a:pt x="8229600" y="0"/>
                </a:lnTo>
                <a:lnTo>
                  <a:pt x="0" y="0"/>
                </a:lnTo>
                <a:lnTo>
                  <a:pt x="0" y="777240"/>
                </a:lnTo>
                <a:close/>
              </a:path>
            </a:pathLst>
          </a:custGeom>
          <a:solidFill>
            <a:srgbClr val="CACACA">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10" name="Google Shape;910;p58"/>
          <p:cNvSpPr/>
          <p:nvPr/>
        </p:nvSpPr>
        <p:spPr>
          <a:xfrm>
            <a:off x="2801111" y="6875271"/>
            <a:ext cx="10972800" cy="1036320"/>
          </a:xfrm>
          <a:custGeom>
            <a:avLst/>
            <a:gdLst/>
            <a:ahLst/>
            <a:cxnLst/>
            <a:rect l="l" t="t" r="r" b="b"/>
            <a:pathLst>
              <a:path w="8229600" h="777239" extrusionOk="0">
                <a:moveTo>
                  <a:pt x="0" y="777240"/>
                </a:moveTo>
                <a:lnTo>
                  <a:pt x="8229600" y="777240"/>
                </a:lnTo>
                <a:lnTo>
                  <a:pt x="8229600" y="0"/>
                </a:lnTo>
                <a:lnTo>
                  <a:pt x="0" y="0"/>
                </a:lnTo>
                <a:lnTo>
                  <a:pt x="0" y="777240"/>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11" name="Google Shape;911;p58"/>
          <p:cNvSpPr/>
          <p:nvPr/>
        </p:nvSpPr>
        <p:spPr>
          <a:xfrm>
            <a:off x="3353815" y="6560312"/>
            <a:ext cx="7680960" cy="831427"/>
          </a:xfrm>
          <a:custGeom>
            <a:avLst/>
            <a:gdLst/>
            <a:ahLst/>
            <a:cxnLst/>
            <a:rect l="l" t="t" r="r" b="b"/>
            <a:pathLst>
              <a:path w="5760720" h="623570" extrusionOk="0">
                <a:moveTo>
                  <a:pt x="5656834" y="0"/>
                </a:moveTo>
                <a:lnTo>
                  <a:pt x="103885" y="0"/>
                </a:lnTo>
                <a:lnTo>
                  <a:pt x="63447" y="8159"/>
                </a:lnTo>
                <a:lnTo>
                  <a:pt x="30426" y="30416"/>
                </a:lnTo>
                <a:lnTo>
                  <a:pt x="8163" y="63436"/>
                </a:lnTo>
                <a:lnTo>
                  <a:pt x="0" y="103886"/>
                </a:lnTo>
                <a:lnTo>
                  <a:pt x="0" y="519430"/>
                </a:lnTo>
                <a:lnTo>
                  <a:pt x="8163" y="559879"/>
                </a:lnTo>
                <a:lnTo>
                  <a:pt x="30426" y="592899"/>
                </a:lnTo>
                <a:lnTo>
                  <a:pt x="63447" y="615156"/>
                </a:lnTo>
                <a:lnTo>
                  <a:pt x="103885" y="623316"/>
                </a:lnTo>
                <a:lnTo>
                  <a:pt x="5656834" y="623316"/>
                </a:lnTo>
                <a:lnTo>
                  <a:pt x="5697283" y="615156"/>
                </a:lnTo>
                <a:lnTo>
                  <a:pt x="5730303" y="592899"/>
                </a:lnTo>
                <a:lnTo>
                  <a:pt x="5752560" y="559879"/>
                </a:lnTo>
                <a:lnTo>
                  <a:pt x="5760720" y="519430"/>
                </a:lnTo>
                <a:lnTo>
                  <a:pt x="5760720" y="103886"/>
                </a:lnTo>
                <a:lnTo>
                  <a:pt x="5752560" y="63436"/>
                </a:lnTo>
                <a:lnTo>
                  <a:pt x="5730303" y="30416"/>
                </a:lnTo>
                <a:lnTo>
                  <a:pt x="5697283" y="8159"/>
                </a:lnTo>
                <a:lnTo>
                  <a:pt x="565683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12" name="Google Shape;912;p58"/>
          <p:cNvSpPr/>
          <p:nvPr/>
        </p:nvSpPr>
        <p:spPr>
          <a:xfrm>
            <a:off x="3353815" y="6560312"/>
            <a:ext cx="7680960" cy="831427"/>
          </a:xfrm>
          <a:custGeom>
            <a:avLst/>
            <a:gdLst/>
            <a:ahLst/>
            <a:cxnLst/>
            <a:rect l="l" t="t" r="r" b="b"/>
            <a:pathLst>
              <a:path w="5760720" h="623570" extrusionOk="0">
                <a:moveTo>
                  <a:pt x="0" y="103886"/>
                </a:moveTo>
                <a:lnTo>
                  <a:pt x="8163" y="63436"/>
                </a:lnTo>
                <a:lnTo>
                  <a:pt x="30426" y="30416"/>
                </a:lnTo>
                <a:lnTo>
                  <a:pt x="63447" y="8159"/>
                </a:lnTo>
                <a:lnTo>
                  <a:pt x="103885" y="0"/>
                </a:lnTo>
                <a:lnTo>
                  <a:pt x="5656834" y="0"/>
                </a:lnTo>
                <a:lnTo>
                  <a:pt x="5697283" y="8159"/>
                </a:lnTo>
                <a:lnTo>
                  <a:pt x="5730303" y="30416"/>
                </a:lnTo>
                <a:lnTo>
                  <a:pt x="5752560" y="63436"/>
                </a:lnTo>
                <a:lnTo>
                  <a:pt x="5760720" y="103886"/>
                </a:lnTo>
                <a:lnTo>
                  <a:pt x="5760720" y="519430"/>
                </a:lnTo>
                <a:lnTo>
                  <a:pt x="5752560" y="559879"/>
                </a:lnTo>
                <a:lnTo>
                  <a:pt x="5730303" y="592899"/>
                </a:lnTo>
                <a:lnTo>
                  <a:pt x="5697283" y="615156"/>
                </a:lnTo>
                <a:lnTo>
                  <a:pt x="5656834" y="623316"/>
                </a:lnTo>
                <a:lnTo>
                  <a:pt x="103885" y="623316"/>
                </a:lnTo>
                <a:lnTo>
                  <a:pt x="63447" y="615156"/>
                </a:lnTo>
                <a:lnTo>
                  <a:pt x="30426" y="592899"/>
                </a:lnTo>
                <a:lnTo>
                  <a:pt x="8163" y="559879"/>
                </a:lnTo>
                <a:lnTo>
                  <a:pt x="0" y="519430"/>
                </a:lnTo>
                <a:lnTo>
                  <a:pt x="0" y="103886"/>
                </a:lnTo>
                <a:close/>
              </a:path>
            </a:pathLst>
          </a:custGeom>
          <a:noFill/>
          <a:ln w="25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13" name="Google Shape;913;p58"/>
          <p:cNvSpPr txBox="1"/>
          <p:nvPr/>
        </p:nvSpPr>
        <p:spPr>
          <a:xfrm>
            <a:off x="3667082" y="6741160"/>
            <a:ext cx="1744980"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chemeClr val="dk1"/>
                </a:solidFill>
                <a:latin typeface="Calibri"/>
                <a:ea typeface="Calibri"/>
                <a:cs typeface="Calibri"/>
                <a:sym typeface="Calibri"/>
              </a:rPr>
              <a:t>Etki (20 Puan)</a:t>
            </a:r>
            <a:endParaRPr sz="24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917"/>
        <p:cNvGrpSpPr/>
        <p:nvPr/>
      </p:nvGrpSpPr>
      <p:grpSpPr>
        <a:xfrm>
          <a:off x="0" y="0"/>
          <a:ext cx="0" cy="0"/>
          <a:chOff x="0" y="0"/>
          <a:chExt cx="0" cy="0"/>
        </a:xfrm>
      </p:grpSpPr>
      <p:sp>
        <p:nvSpPr>
          <p:cNvPr id="918" name="Google Shape;918;p59"/>
          <p:cNvSpPr/>
          <p:nvPr/>
        </p:nvSpPr>
        <p:spPr>
          <a:xfrm>
            <a:off x="2032000" y="1"/>
            <a:ext cx="12192000" cy="914399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19" name="Google Shape;919;p59"/>
          <p:cNvSpPr txBox="1"/>
          <p:nvPr/>
        </p:nvSpPr>
        <p:spPr>
          <a:xfrm>
            <a:off x="5278120" y="2743201"/>
            <a:ext cx="5699760" cy="2644570"/>
          </a:xfrm>
          <a:prstGeom prst="rect">
            <a:avLst/>
          </a:prstGeom>
          <a:noFill/>
          <a:ln>
            <a:noFill/>
          </a:ln>
        </p:spPr>
        <p:txBody>
          <a:bodyPr spcFirstLastPara="1" wrap="square" lIns="0" tIns="17775" rIns="0" bIns="0" anchor="t" anchorCtr="0">
            <a:spAutoFit/>
          </a:bodyPr>
          <a:lstStyle/>
          <a:p>
            <a:pPr marL="1325000" marR="0" lvl="0" indent="0" algn="l" rtl="0">
              <a:spcBef>
                <a:spcPts val="0"/>
              </a:spcBef>
              <a:spcAft>
                <a:spcPts val="0"/>
              </a:spcAft>
              <a:buNone/>
            </a:pPr>
            <a:r>
              <a:rPr lang="en-US" sz="4267" b="1">
                <a:solidFill>
                  <a:srgbClr val="C00000"/>
                </a:solidFill>
                <a:latin typeface="Calibri"/>
                <a:ea typeface="Calibri"/>
                <a:cs typeface="Calibri"/>
                <a:sym typeface="Calibri"/>
              </a:rPr>
              <a:t>ANA EYLEM 2</a:t>
            </a:r>
            <a:endParaRPr sz="4267">
              <a:solidFill>
                <a:schemeClr val="dk1"/>
              </a:solidFill>
              <a:latin typeface="Calibri"/>
              <a:ea typeface="Calibri"/>
              <a:cs typeface="Calibri"/>
              <a:sym typeface="Calibri"/>
            </a:endParaRPr>
          </a:p>
          <a:p>
            <a:pPr marL="16086" marR="6773" lvl="0" indent="0" algn="ctr" rtl="0">
              <a:spcBef>
                <a:spcPts val="0"/>
              </a:spcBef>
              <a:spcAft>
                <a:spcPts val="0"/>
              </a:spcAft>
              <a:buNone/>
            </a:pPr>
            <a:r>
              <a:rPr lang="en-US" sz="4267" b="1">
                <a:solidFill>
                  <a:srgbClr val="C00000"/>
                </a:solidFill>
                <a:latin typeface="Calibri"/>
                <a:ea typeface="Calibri"/>
                <a:cs typeface="Calibri"/>
                <a:sym typeface="Calibri"/>
              </a:rPr>
              <a:t>OKUL EĞİTİMİ ALANINDA  İŞBİRLİĞİ ORTAKLIKLARI  KA220-SCH</a:t>
            </a:r>
            <a:endParaRPr sz="4267">
              <a:solidFill>
                <a:schemeClr val="dk1"/>
              </a:solidFill>
              <a:latin typeface="Calibri"/>
              <a:ea typeface="Calibri"/>
              <a:cs typeface="Calibri"/>
              <a:sym typeface="Calibri"/>
            </a:endParaRPr>
          </a:p>
        </p:txBody>
      </p:sp>
      <p:pic>
        <p:nvPicPr>
          <p:cNvPr id="920" name="Google Shape;920;p59"/>
          <p:cNvPicPr preferRelativeResize="0"/>
          <p:nvPr/>
        </p:nvPicPr>
        <p:blipFill rotWithShape="1">
          <a:blip r:embed="rId3">
            <a:alphaModFix/>
          </a:blip>
          <a:srcRect/>
          <a:stretch/>
        </p:blipFill>
        <p:spPr>
          <a:xfrm>
            <a:off x="5994400" y="152400"/>
            <a:ext cx="3810000" cy="173521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60"/>
          <p:cNvSpPr txBox="1">
            <a:spLocks noGrp="1"/>
          </p:cNvSpPr>
          <p:nvPr>
            <p:ph type="title"/>
          </p:nvPr>
        </p:nvSpPr>
        <p:spPr>
          <a:xfrm>
            <a:off x="6604000" y="508001"/>
            <a:ext cx="6502635" cy="509541"/>
          </a:xfrm>
          <a:prstGeom prst="rect">
            <a:avLst/>
          </a:prstGeom>
          <a:noFill/>
          <a:ln>
            <a:noFill/>
          </a:ln>
        </p:spPr>
        <p:txBody>
          <a:bodyPr spcFirstLastPara="1" wrap="square" lIns="0" tIns="16925" rIns="0" bIns="0" anchor="b" anchorCtr="0">
            <a:spAutoFit/>
          </a:bodyPr>
          <a:lstStyle/>
          <a:p>
            <a:pPr marL="16933" marR="6773" lvl="0" indent="0" algn="l" rtl="0">
              <a:lnSpc>
                <a:spcPct val="100000"/>
              </a:lnSpc>
              <a:spcBef>
                <a:spcPts val="0"/>
              </a:spcBef>
              <a:spcAft>
                <a:spcPts val="0"/>
              </a:spcAft>
              <a:buClr>
                <a:srgbClr val="B61235"/>
              </a:buClr>
              <a:buSzPts val="3200"/>
              <a:buFont typeface="Arial"/>
              <a:buNone/>
            </a:pPr>
            <a:r>
              <a:rPr lang="en-US" sz="3200">
                <a:solidFill>
                  <a:srgbClr val="B61235"/>
                </a:solidFill>
                <a:latin typeface="Arial"/>
                <a:ea typeface="Arial"/>
                <a:cs typeface="Arial"/>
                <a:sym typeface="Arial"/>
              </a:rPr>
              <a:t>İşbirliği Ortaklıkları  (KA220-SCH)</a:t>
            </a:r>
            <a:endParaRPr sz="3200">
              <a:latin typeface="Arial"/>
              <a:ea typeface="Arial"/>
              <a:cs typeface="Arial"/>
              <a:sym typeface="Arial"/>
            </a:endParaRPr>
          </a:p>
        </p:txBody>
      </p:sp>
      <p:sp>
        <p:nvSpPr>
          <p:cNvPr id="926" name="Google Shape;926;p60"/>
          <p:cNvSpPr txBox="1"/>
          <p:nvPr/>
        </p:nvSpPr>
        <p:spPr>
          <a:xfrm>
            <a:off x="2747011" y="1727200"/>
            <a:ext cx="10761979" cy="4744312"/>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2667">
                <a:solidFill>
                  <a:schemeClr val="dk1"/>
                </a:solidFill>
                <a:latin typeface="Calibri"/>
                <a:ea typeface="Calibri"/>
                <a:cs typeface="Calibri"/>
                <a:sym typeface="Calibri"/>
              </a:rPr>
              <a:t>Amaç:</a:t>
            </a:r>
            <a:endParaRPr/>
          </a:p>
          <a:p>
            <a:pPr marL="0" marR="0" lvl="0" indent="0" algn="l" rtl="0">
              <a:lnSpc>
                <a:spcPct val="100000"/>
              </a:lnSpc>
              <a:spcBef>
                <a:spcPts val="0"/>
              </a:spcBef>
              <a:spcAft>
                <a:spcPts val="0"/>
              </a:spcAft>
              <a:buNone/>
            </a:pPr>
            <a:endParaRPr sz="2667">
              <a:solidFill>
                <a:schemeClr val="dk1"/>
              </a:solidFill>
              <a:latin typeface="Times New Roman"/>
              <a:ea typeface="Times New Roman"/>
              <a:cs typeface="Times New Roman"/>
              <a:sym typeface="Times New Roman"/>
            </a:endParaRPr>
          </a:p>
          <a:p>
            <a:pPr marL="474121" marR="8466" lvl="0" indent="-457189" algn="just" rtl="0">
              <a:lnSpc>
                <a:spcPct val="107986"/>
              </a:lnSpc>
              <a:spcBef>
                <a:spcPts val="21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Okul eğitimi alanında faaliyet gösteren kurum/kuruluşların uluslararası  işbirliği kapasitelerinin artırılması,</a:t>
            </a:r>
            <a:endParaRPr sz="2667">
              <a:solidFill>
                <a:schemeClr val="dk1"/>
              </a:solidFill>
              <a:latin typeface="Calibri"/>
              <a:ea typeface="Calibri"/>
              <a:cs typeface="Calibri"/>
              <a:sym typeface="Calibri"/>
            </a:endParaRPr>
          </a:p>
          <a:p>
            <a:pPr marL="474121" marR="7620" lvl="0" indent="-457189" algn="just" rtl="0">
              <a:lnSpc>
                <a:spcPct val="107986"/>
              </a:lnSpc>
              <a:spcBef>
                <a:spcPts val="16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Ortaklık faaliyetleri aracılığıyla deneyimlerin paylaşılması, yenilikçi  yaklaşım ve uygulamaların geliştirilmesi, karşılıklı transfer edilmesi ve  uygulanması</a:t>
            </a:r>
            <a:endParaRPr sz="2667">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667">
              <a:solidFill>
                <a:schemeClr val="dk1"/>
              </a:solidFill>
              <a:latin typeface="Times New Roman"/>
              <a:ea typeface="Times New Roman"/>
              <a:cs typeface="Times New Roman"/>
              <a:sym typeface="Times New Roman"/>
            </a:endParaRPr>
          </a:p>
          <a:p>
            <a:pPr marL="0" marR="0" lvl="0" indent="0" algn="l" rtl="0">
              <a:spcBef>
                <a:spcPts val="47"/>
              </a:spcBef>
              <a:spcAft>
                <a:spcPts val="0"/>
              </a:spcAft>
              <a:buNone/>
            </a:pPr>
            <a:endParaRPr sz="3067">
              <a:solidFill>
                <a:schemeClr val="dk1"/>
              </a:solidFill>
              <a:latin typeface="Times New Roman"/>
              <a:ea typeface="Times New Roman"/>
              <a:cs typeface="Times New Roman"/>
              <a:sym typeface="Times New Roman"/>
            </a:endParaRPr>
          </a:p>
          <a:p>
            <a:pPr marL="474121" marR="6773" lvl="0" indent="-457189" algn="just" rtl="0">
              <a:lnSpc>
                <a:spcPct val="86400"/>
              </a:lnSpc>
              <a:spcBef>
                <a:spcPts val="7"/>
              </a:spcBef>
              <a:spcAft>
                <a:spcPts val="0"/>
              </a:spcAft>
              <a:buClr>
                <a:schemeClr val="dk1"/>
              </a:buClr>
              <a:buSzPts val="4001"/>
              <a:buFont typeface="Noto Sans Symbols"/>
              <a:buChar char="⮚"/>
            </a:pPr>
            <a:r>
              <a:rPr lang="en-US" sz="2667">
                <a:solidFill>
                  <a:schemeClr val="dk1"/>
                </a:solidFill>
                <a:latin typeface="Calibri"/>
                <a:ea typeface="Calibri"/>
                <a:cs typeface="Calibri"/>
                <a:sym typeface="Calibri"/>
              </a:rPr>
              <a:t>Proje çıktı ve sonuçlarının kaliteyi artırıcı, transfer edilebilir, mümkünse  disiplinler arası boyutta olması ve yerel, bölgesel, ulusal ve uluslararası  düzeylerde paylaşılması beklenir.</a:t>
            </a:r>
            <a:endParaRPr sz="2667">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61"/>
          <p:cNvSpPr txBox="1">
            <a:spLocks noGrp="1"/>
          </p:cNvSpPr>
          <p:nvPr>
            <p:ph type="title"/>
          </p:nvPr>
        </p:nvSpPr>
        <p:spPr>
          <a:xfrm>
            <a:off x="6502400" y="-123347"/>
            <a:ext cx="5491480" cy="1986014"/>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Kimler Başvurabilir?</a:t>
            </a:r>
            <a:endParaRPr/>
          </a:p>
        </p:txBody>
      </p:sp>
      <p:sp>
        <p:nvSpPr>
          <p:cNvPr id="932" name="Google Shape;932;p61"/>
          <p:cNvSpPr txBox="1"/>
          <p:nvPr/>
        </p:nvSpPr>
        <p:spPr>
          <a:xfrm>
            <a:off x="2727486" y="2340221"/>
            <a:ext cx="10866967" cy="4810334"/>
          </a:xfrm>
          <a:prstGeom prst="rect">
            <a:avLst/>
          </a:prstGeom>
          <a:noFill/>
          <a:ln>
            <a:noFill/>
          </a:ln>
        </p:spPr>
        <p:txBody>
          <a:bodyPr spcFirstLastPara="1" wrap="square" lIns="0" tIns="16925" rIns="0" bIns="0" anchor="t" anchorCtr="0">
            <a:spAutoFit/>
          </a:bodyPr>
          <a:lstStyle/>
          <a:p>
            <a:pPr marL="474121" marR="9313" lvl="0" indent="-457189" algn="just" rtl="0">
              <a:lnSpc>
                <a:spcPct val="110000"/>
              </a:lnSpc>
              <a:spcBef>
                <a:spcPts val="0"/>
              </a:spcBef>
              <a:spcAft>
                <a:spcPts val="0"/>
              </a:spcAft>
              <a:buClr>
                <a:schemeClr val="dk1"/>
              </a:buClr>
              <a:buSzPts val="3800"/>
              <a:buFont typeface="Arial"/>
              <a:buChar char="•"/>
            </a:pPr>
            <a:r>
              <a:rPr lang="en-US" sz="2533">
                <a:solidFill>
                  <a:schemeClr val="dk1"/>
                </a:solidFill>
                <a:latin typeface="Calibri"/>
                <a:ea typeface="Calibri"/>
                <a:cs typeface="Calibri"/>
                <a:sym typeface="Calibri"/>
              </a:rPr>
              <a:t>Eğitim, öğretim ve gençlik alanlarında faaliyet gösteren ve </a:t>
            </a:r>
            <a:r>
              <a:rPr lang="en-US" sz="2533" b="1">
                <a:solidFill>
                  <a:schemeClr val="dk1"/>
                </a:solidFill>
                <a:latin typeface="Calibri"/>
                <a:ea typeface="Calibri"/>
                <a:cs typeface="Calibri"/>
                <a:sym typeface="Calibri"/>
              </a:rPr>
              <a:t>tüzel kişiliğe sahip  tüm kamu ya da özel kurum ya da kuruluşlar </a:t>
            </a:r>
            <a:r>
              <a:rPr lang="en-US" sz="2533">
                <a:solidFill>
                  <a:schemeClr val="dk1"/>
                </a:solidFill>
                <a:latin typeface="Calibri"/>
                <a:ea typeface="Calibri"/>
                <a:cs typeface="Calibri"/>
                <a:sym typeface="Calibri"/>
              </a:rPr>
              <a:t>başvuru yapabilir ya da bir  başvuruda ortak olarak yer alabilirler.</a:t>
            </a:r>
            <a:endParaRPr sz="2533">
              <a:solidFill>
                <a:schemeClr val="dk1"/>
              </a:solidFill>
              <a:latin typeface="Calibri"/>
              <a:ea typeface="Calibri"/>
              <a:cs typeface="Calibri"/>
              <a:sym typeface="Calibri"/>
            </a:endParaRPr>
          </a:p>
          <a:p>
            <a:pPr marL="0" marR="0" lvl="0" indent="0" algn="l" rtl="0">
              <a:spcBef>
                <a:spcPts val="27"/>
              </a:spcBef>
              <a:spcAft>
                <a:spcPts val="0"/>
              </a:spcAft>
              <a:buClr>
                <a:schemeClr val="dk1"/>
              </a:buClr>
              <a:buSzPts val="2067"/>
              <a:buFont typeface="Arial"/>
              <a:buNone/>
            </a:pPr>
            <a:endParaRPr sz="2067">
              <a:solidFill>
                <a:schemeClr val="dk1"/>
              </a:solidFill>
              <a:latin typeface="Times New Roman"/>
              <a:ea typeface="Times New Roman"/>
              <a:cs typeface="Times New Roman"/>
              <a:sym typeface="Times New Roman"/>
            </a:endParaRPr>
          </a:p>
          <a:p>
            <a:pPr marL="474121" marR="8466" lvl="0" indent="-457189" algn="just" rtl="0">
              <a:lnSpc>
                <a:spcPct val="110000"/>
              </a:lnSpc>
              <a:spcBef>
                <a:spcPts val="0"/>
              </a:spcBef>
              <a:spcAft>
                <a:spcPts val="0"/>
              </a:spcAft>
              <a:buClr>
                <a:schemeClr val="dk1"/>
              </a:buClr>
              <a:buSzPts val="3800"/>
              <a:buFont typeface="Arial"/>
              <a:buChar char="•"/>
            </a:pPr>
            <a:r>
              <a:rPr lang="en-US" sz="2533">
                <a:solidFill>
                  <a:schemeClr val="dk1"/>
                </a:solidFill>
                <a:latin typeface="Calibri"/>
                <a:ea typeface="Calibri"/>
                <a:cs typeface="Calibri"/>
                <a:sym typeface="Calibri"/>
              </a:rPr>
              <a:t>Ortaklık bünyesindeki tüm kurum/kuruluşlar adına koordinatör kurum  tarafından başvuru sunulur.</a:t>
            </a:r>
            <a:endParaRPr sz="2533">
              <a:solidFill>
                <a:schemeClr val="dk1"/>
              </a:solidFill>
              <a:latin typeface="Calibri"/>
              <a:ea typeface="Calibri"/>
              <a:cs typeface="Calibri"/>
              <a:sym typeface="Calibri"/>
            </a:endParaRPr>
          </a:p>
          <a:p>
            <a:pPr marL="0" marR="0" lvl="0" indent="0" algn="l" rtl="0">
              <a:spcBef>
                <a:spcPts val="20"/>
              </a:spcBef>
              <a:spcAft>
                <a:spcPts val="0"/>
              </a:spcAft>
              <a:buClr>
                <a:schemeClr val="dk1"/>
              </a:buClr>
              <a:buSzPts val="2333"/>
              <a:buFont typeface="Arial"/>
              <a:buNone/>
            </a:pPr>
            <a:endParaRPr sz="2333">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3800"/>
              <a:buFont typeface="Arial"/>
              <a:buChar char="•"/>
            </a:pPr>
            <a:r>
              <a:rPr lang="en-US" sz="2533">
                <a:solidFill>
                  <a:schemeClr val="dk1"/>
                </a:solidFill>
                <a:latin typeface="Calibri"/>
                <a:ea typeface="Calibri"/>
                <a:cs typeface="Calibri"/>
                <a:sym typeface="Calibri"/>
              </a:rPr>
              <a:t>Ortaklık   yapısı   başvuru aşamasında  belirlenmiş	olmalıdır ve </a:t>
            </a:r>
            <a:r>
              <a:rPr lang="en-US" sz="2533" b="1">
                <a:solidFill>
                  <a:schemeClr val="dk1"/>
                </a:solidFill>
                <a:latin typeface="Calibri"/>
                <a:ea typeface="Calibri"/>
                <a:cs typeface="Calibri"/>
                <a:sym typeface="Calibri"/>
              </a:rPr>
              <a:t>en az 3 farklı</a:t>
            </a:r>
            <a:endParaRPr sz="2533">
              <a:solidFill>
                <a:schemeClr val="dk1"/>
              </a:solidFill>
              <a:latin typeface="Calibri"/>
              <a:ea typeface="Calibri"/>
              <a:cs typeface="Calibri"/>
              <a:sym typeface="Calibri"/>
            </a:endParaRPr>
          </a:p>
          <a:p>
            <a:pPr marL="474121" marR="0" lvl="0" indent="0" algn="l" rtl="0">
              <a:spcBef>
                <a:spcPts val="305"/>
              </a:spcBef>
              <a:spcAft>
                <a:spcPts val="0"/>
              </a:spcAft>
              <a:buNone/>
            </a:pPr>
            <a:r>
              <a:rPr lang="en-US" sz="2533" b="1">
                <a:solidFill>
                  <a:schemeClr val="dk1"/>
                </a:solidFill>
                <a:latin typeface="Calibri"/>
                <a:ea typeface="Calibri"/>
                <a:cs typeface="Calibri"/>
                <a:sym typeface="Calibri"/>
              </a:rPr>
              <a:t>Program Ülkesinden en az 3 kurum/kuruluş </a:t>
            </a:r>
            <a:r>
              <a:rPr lang="en-US" sz="2533">
                <a:solidFill>
                  <a:schemeClr val="dk1"/>
                </a:solidFill>
                <a:latin typeface="Calibri"/>
                <a:ea typeface="Calibri"/>
                <a:cs typeface="Calibri"/>
                <a:sym typeface="Calibri"/>
              </a:rPr>
              <a:t>içermelidir.</a:t>
            </a:r>
            <a:endParaRPr sz="2533">
              <a:solidFill>
                <a:schemeClr val="dk1"/>
              </a:solidFill>
              <a:latin typeface="Calibri"/>
              <a:ea typeface="Calibri"/>
              <a:cs typeface="Calibri"/>
              <a:sym typeface="Calibri"/>
            </a:endParaRPr>
          </a:p>
          <a:p>
            <a:pPr marL="0" marR="0" lvl="0" indent="0" algn="l" rtl="0">
              <a:spcBef>
                <a:spcPts val="20"/>
              </a:spcBef>
              <a:spcAft>
                <a:spcPts val="0"/>
              </a:spcAft>
              <a:buNone/>
            </a:pPr>
            <a:endParaRPr sz="2067">
              <a:solidFill>
                <a:schemeClr val="dk1"/>
              </a:solidFill>
              <a:latin typeface="Times New Roman"/>
              <a:ea typeface="Times New Roman"/>
              <a:cs typeface="Times New Roman"/>
              <a:sym typeface="Times New Roman"/>
            </a:endParaRPr>
          </a:p>
          <a:p>
            <a:pPr marL="474121" marR="11853" lvl="0" indent="-457189" algn="just" rtl="0">
              <a:lnSpc>
                <a:spcPct val="110000"/>
              </a:lnSpc>
              <a:spcBef>
                <a:spcPts val="7"/>
              </a:spcBef>
              <a:spcAft>
                <a:spcPts val="0"/>
              </a:spcAft>
              <a:buClr>
                <a:schemeClr val="dk1"/>
              </a:buClr>
              <a:buSzPts val="3800"/>
              <a:buFont typeface="Arial"/>
              <a:buChar char="•"/>
            </a:pPr>
            <a:r>
              <a:rPr lang="en-US" sz="2533">
                <a:solidFill>
                  <a:schemeClr val="dk1"/>
                </a:solidFill>
                <a:latin typeface="Calibri"/>
                <a:ea typeface="Calibri"/>
                <a:cs typeface="Calibri"/>
                <a:sym typeface="Calibri"/>
              </a:rPr>
              <a:t>Ortak sayısı için üst limit olmamakla beraber proje yönetimi ve uygulaması  kalemindeki hibe </a:t>
            </a:r>
            <a:r>
              <a:rPr lang="en-US" sz="2533" b="1">
                <a:solidFill>
                  <a:schemeClr val="dk1"/>
                </a:solidFill>
                <a:latin typeface="Calibri"/>
                <a:ea typeface="Calibri"/>
                <a:cs typeface="Calibri"/>
                <a:sym typeface="Calibri"/>
              </a:rPr>
              <a:t>10 ortağa </a:t>
            </a:r>
            <a:r>
              <a:rPr lang="en-US" sz="2533">
                <a:solidFill>
                  <a:schemeClr val="dk1"/>
                </a:solidFill>
                <a:latin typeface="Calibri"/>
                <a:ea typeface="Calibri"/>
                <a:cs typeface="Calibri"/>
                <a:sym typeface="Calibri"/>
              </a:rPr>
              <a:t>göre sınırlıdır.</a:t>
            </a:r>
            <a:endParaRPr sz="2533">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2"/>
          <p:cNvSpPr txBox="1">
            <a:spLocks noGrp="1"/>
          </p:cNvSpPr>
          <p:nvPr>
            <p:ph type="title"/>
          </p:nvPr>
        </p:nvSpPr>
        <p:spPr>
          <a:xfrm>
            <a:off x="5852422" y="508000"/>
            <a:ext cx="7863577" cy="754908"/>
          </a:xfrm>
          <a:prstGeom prst="rect">
            <a:avLst/>
          </a:prstGeom>
          <a:noFill/>
          <a:ln>
            <a:noFill/>
          </a:ln>
        </p:spPr>
        <p:txBody>
          <a:bodyPr spcFirstLastPara="1" wrap="square" lIns="0" tIns="16075" rIns="0" bIns="0" anchor="b" anchorCtr="0">
            <a:spAutoFit/>
          </a:bodyPr>
          <a:lstStyle/>
          <a:p>
            <a:pPr marL="16933" lvl="0" indent="0" algn="ctr" rtl="0">
              <a:lnSpc>
                <a:spcPct val="100000"/>
              </a:lnSpc>
              <a:spcBef>
                <a:spcPts val="0"/>
              </a:spcBef>
              <a:spcAft>
                <a:spcPts val="0"/>
              </a:spcAft>
              <a:buClr>
                <a:srgbClr val="3F3F3F"/>
              </a:buClr>
              <a:buSzPts val="4800"/>
              <a:buFont typeface="Calibri"/>
              <a:buNone/>
            </a:pPr>
            <a:r>
              <a:rPr lang="en-US" sz="4800">
                <a:latin typeface="Calibri"/>
                <a:ea typeface="Calibri"/>
                <a:cs typeface="Calibri"/>
                <a:sym typeface="Calibri"/>
              </a:rPr>
              <a:t>Ortak Ülkeler ve İlgili Ortak</a:t>
            </a:r>
            <a:endParaRPr/>
          </a:p>
        </p:txBody>
      </p:sp>
      <p:sp>
        <p:nvSpPr>
          <p:cNvPr id="938" name="Google Shape;938;p62"/>
          <p:cNvSpPr txBox="1"/>
          <p:nvPr/>
        </p:nvSpPr>
        <p:spPr>
          <a:xfrm>
            <a:off x="2746587" y="2156120"/>
            <a:ext cx="3041227" cy="851643"/>
          </a:xfrm>
          <a:prstGeom prst="rect">
            <a:avLst/>
          </a:prstGeom>
          <a:noFill/>
          <a:ln>
            <a:noFill/>
          </a:ln>
        </p:spPr>
        <p:txBody>
          <a:bodyPr spcFirstLastPara="1" wrap="square" lIns="0" tIns="17775" rIns="0" bIns="0" anchor="t" anchorCtr="0">
            <a:spAutoFit/>
          </a:bodyPr>
          <a:lstStyle/>
          <a:p>
            <a:pPr marL="474121" marR="0" lvl="0" indent="-203157" algn="l" rtl="0">
              <a:spcBef>
                <a:spcPts val="0"/>
              </a:spcBef>
              <a:spcAft>
                <a:spcPts val="0"/>
              </a:spcAft>
              <a:buClr>
                <a:schemeClr val="dk1"/>
              </a:buClr>
              <a:buSzPts val="4001"/>
              <a:buFont typeface="Arial"/>
              <a:buNone/>
            </a:pPr>
            <a:endParaRPr sz="2667">
              <a:solidFill>
                <a:schemeClr val="dk1"/>
              </a:solidFill>
              <a:latin typeface="Calibri"/>
              <a:ea typeface="Calibri"/>
              <a:cs typeface="Calibri"/>
              <a:sym typeface="Calibri"/>
            </a:endParaRPr>
          </a:p>
          <a:p>
            <a:pPr marL="474121" marR="0" lvl="0" indent="-457189" algn="l" rtl="0">
              <a:spcBef>
                <a:spcPts val="14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Ortaklar	arasında</a:t>
            </a:r>
            <a:endParaRPr sz="2667">
              <a:solidFill>
                <a:schemeClr val="dk1"/>
              </a:solidFill>
              <a:latin typeface="Calibri"/>
              <a:ea typeface="Calibri"/>
              <a:cs typeface="Calibri"/>
              <a:sym typeface="Calibri"/>
            </a:endParaRPr>
          </a:p>
        </p:txBody>
      </p:sp>
      <p:sp>
        <p:nvSpPr>
          <p:cNvPr id="939" name="Google Shape;939;p62"/>
          <p:cNvSpPr txBox="1"/>
          <p:nvPr/>
        </p:nvSpPr>
        <p:spPr>
          <a:xfrm>
            <a:off x="5852422" y="2585658"/>
            <a:ext cx="7504853" cy="428387"/>
          </a:xfrm>
          <a:prstGeom prst="rect">
            <a:avLst/>
          </a:prstGeom>
          <a:noFill/>
          <a:ln>
            <a:noFill/>
          </a:ln>
        </p:spPr>
        <p:txBody>
          <a:bodyPr spcFirstLastPara="1" wrap="square" lIns="0" tIns="17775" rIns="0" bIns="0" anchor="t" anchorCtr="0">
            <a:spAutoFit/>
          </a:bodyPr>
          <a:lstStyle/>
          <a:p>
            <a:pPr marL="16933" marR="0" lvl="0" indent="0" algn="l" rtl="0">
              <a:spcBef>
                <a:spcPts val="0"/>
              </a:spcBef>
              <a:spcAft>
                <a:spcPts val="0"/>
              </a:spcAft>
              <a:buNone/>
            </a:pPr>
            <a:r>
              <a:rPr lang="en-US" sz="2667" b="1">
                <a:solidFill>
                  <a:schemeClr val="dk1"/>
                </a:solidFill>
                <a:latin typeface="Calibri"/>
                <a:ea typeface="Calibri"/>
                <a:cs typeface="Calibri"/>
                <a:sym typeface="Calibri"/>
              </a:rPr>
              <a:t>Program	Ülkeleri	dışındaki	Ortak	Ülkelerden	de</a:t>
            </a:r>
            <a:endParaRPr sz="2667">
              <a:solidFill>
                <a:schemeClr val="dk1"/>
              </a:solidFill>
              <a:latin typeface="Calibri"/>
              <a:ea typeface="Calibri"/>
              <a:cs typeface="Calibri"/>
              <a:sym typeface="Calibri"/>
            </a:endParaRPr>
          </a:p>
        </p:txBody>
      </p:sp>
      <p:sp>
        <p:nvSpPr>
          <p:cNvPr id="940" name="Google Shape;940;p62"/>
          <p:cNvSpPr txBox="1"/>
          <p:nvPr/>
        </p:nvSpPr>
        <p:spPr>
          <a:xfrm>
            <a:off x="2747011" y="3026771"/>
            <a:ext cx="10761979" cy="3209084"/>
          </a:xfrm>
          <a:prstGeom prst="rect">
            <a:avLst/>
          </a:prstGeom>
          <a:noFill/>
          <a:ln>
            <a:noFill/>
          </a:ln>
        </p:spPr>
        <p:txBody>
          <a:bodyPr spcFirstLastPara="1" wrap="square" lIns="0" tIns="17775" rIns="0" bIns="0" anchor="t" anchorCtr="0">
            <a:spAutoFit/>
          </a:bodyPr>
          <a:lstStyle/>
          <a:p>
            <a:pPr marL="474121" marR="6773" lvl="0" indent="0" algn="just" rtl="0">
              <a:spcBef>
                <a:spcPts val="0"/>
              </a:spcBef>
              <a:spcAft>
                <a:spcPts val="0"/>
              </a:spcAft>
              <a:buNone/>
            </a:pPr>
            <a:r>
              <a:rPr lang="en-US" sz="2667" b="1">
                <a:solidFill>
                  <a:schemeClr val="dk1"/>
                </a:solidFill>
                <a:latin typeface="Calibri"/>
                <a:ea typeface="Calibri"/>
                <a:cs typeface="Calibri"/>
                <a:sym typeface="Calibri"/>
              </a:rPr>
              <a:t>kurum/kuruluşlar ortak olarak yer alabilirler </a:t>
            </a:r>
            <a:r>
              <a:rPr lang="en-US" sz="2667">
                <a:solidFill>
                  <a:schemeClr val="dk1"/>
                </a:solidFill>
                <a:latin typeface="Calibri"/>
                <a:ea typeface="Calibri"/>
                <a:cs typeface="Calibri"/>
                <a:sym typeface="Calibri"/>
              </a:rPr>
              <a:t>ancak başvuran olamazlar.  Ayrıca, bu ortağın projeye katkısı ve gerekliliği vazgeçilmez olmalı ve  başvuru formunda iyi açıklanmalıdır.</a:t>
            </a:r>
            <a:endParaRPr sz="2667">
              <a:solidFill>
                <a:schemeClr val="dk1"/>
              </a:solidFill>
              <a:latin typeface="Calibri"/>
              <a:ea typeface="Calibri"/>
              <a:cs typeface="Calibri"/>
              <a:sym typeface="Calibri"/>
            </a:endParaRPr>
          </a:p>
          <a:p>
            <a:pPr marL="0" marR="0" lvl="0" indent="0" algn="l" rtl="0">
              <a:spcBef>
                <a:spcPts val="20"/>
              </a:spcBef>
              <a:spcAft>
                <a:spcPts val="0"/>
              </a:spcAft>
              <a:buNone/>
            </a:pPr>
            <a:endParaRPr sz="2067">
              <a:solidFill>
                <a:schemeClr val="dk1"/>
              </a:solidFill>
              <a:latin typeface="Times New Roman"/>
              <a:ea typeface="Times New Roman"/>
              <a:cs typeface="Times New Roman"/>
              <a:sym typeface="Times New Roman"/>
            </a:endParaRPr>
          </a:p>
          <a:p>
            <a:pPr marL="474121" marR="6773" lvl="0" indent="-457189" algn="just"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Resmi olarak ortaklık yapısında yer almayıp projenin yaygınlaştırma ve  sürdürülebilirlik gibi belirli faaliyetlerine destek olmak için </a:t>
            </a:r>
            <a:r>
              <a:rPr lang="en-US" sz="2667" b="1">
                <a:solidFill>
                  <a:schemeClr val="dk1"/>
                </a:solidFill>
                <a:latin typeface="Calibri"/>
                <a:ea typeface="Calibri"/>
                <a:cs typeface="Calibri"/>
                <a:sym typeface="Calibri"/>
              </a:rPr>
              <a:t>“ilgili ortaklar”  </a:t>
            </a:r>
            <a:r>
              <a:rPr lang="en-US" sz="2667">
                <a:solidFill>
                  <a:schemeClr val="dk1"/>
                </a:solidFill>
                <a:latin typeface="Calibri"/>
                <a:ea typeface="Calibri"/>
                <a:cs typeface="Calibri"/>
                <a:sym typeface="Calibri"/>
              </a:rPr>
              <a:t>da (</a:t>
            </a:r>
            <a:r>
              <a:rPr lang="en-US" sz="2667" b="1">
                <a:solidFill>
                  <a:schemeClr val="dk1"/>
                </a:solidFill>
                <a:latin typeface="Calibri"/>
                <a:ea typeface="Calibri"/>
                <a:cs typeface="Calibri"/>
                <a:sym typeface="Calibri"/>
              </a:rPr>
              <a:t>associated</a:t>
            </a:r>
            <a:r>
              <a:rPr lang="en-US" sz="2667">
                <a:solidFill>
                  <a:schemeClr val="dk1"/>
                </a:solidFill>
                <a:latin typeface="Calibri"/>
                <a:ea typeface="Calibri"/>
                <a:cs typeface="Calibri"/>
                <a:sym typeface="Calibri"/>
              </a:rPr>
              <a:t>) başvuruya eklenebilir. Ancak, bu kurum/kuruluşlar resmi  olarak ortaklar arasında yer almaz ve hibe almazlar.</a:t>
            </a:r>
            <a:endParaRPr sz="2667">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3"/>
          <p:cNvSpPr txBox="1">
            <a:spLocks noGrp="1"/>
          </p:cNvSpPr>
          <p:nvPr>
            <p:ph type="title"/>
          </p:nvPr>
        </p:nvSpPr>
        <p:spPr>
          <a:xfrm>
            <a:off x="6705600" y="332556"/>
            <a:ext cx="58928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Kimler Katılabilir?</a:t>
            </a:r>
            <a:endParaRPr/>
          </a:p>
        </p:txBody>
      </p:sp>
      <p:sp>
        <p:nvSpPr>
          <p:cNvPr id="946" name="Google Shape;946;p63"/>
          <p:cNvSpPr txBox="1">
            <a:spLocks noGrp="1"/>
          </p:cNvSpPr>
          <p:nvPr>
            <p:ph type="body" idx="1"/>
          </p:nvPr>
        </p:nvSpPr>
        <p:spPr>
          <a:xfrm>
            <a:off x="3098800" y="2946400"/>
            <a:ext cx="10058401" cy="2557281"/>
          </a:xfrm>
          <a:prstGeom prst="rect">
            <a:avLst/>
          </a:prstGeom>
          <a:noFill/>
          <a:ln>
            <a:noFill/>
          </a:ln>
        </p:spPr>
        <p:txBody>
          <a:bodyPr spcFirstLastPara="1" wrap="square" lIns="0" tIns="16925" rIns="0" bIns="0" anchor="t" anchorCtr="0">
            <a:spAutoFit/>
          </a:bodyPr>
          <a:lstStyle/>
          <a:p>
            <a:pPr marL="474968" marR="10160" lvl="0" indent="-457189" algn="l" rtl="0">
              <a:lnSpc>
                <a:spcPct val="150000"/>
              </a:lnSpc>
              <a:spcBef>
                <a:spcPts val="0"/>
              </a:spcBef>
              <a:spcAft>
                <a:spcPts val="0"/>
              </a:spcAft>
              <a:buSzPts val="3900"/>
              <a:buFont typeface="Arial"/>
              <a:buChar char="•"/>
            </a:pPr>
            <a:r>
              <a:rPr lang="en-US"/>
              <a:t>Projede yer alan kurumlardaki okul öğrencileri, profesyoneller,  eğitimciler, okul eğitimi alanında çalışanlar.</a:t>
            </a:r>
            <a:endParaRPr/>
          </a:p>
          <a:p>
            <a:pPr marL="474968" marR="6773" lvl="0" indent="-457189" algn="l" rtl="0">
              <a:lnSpc>
                <a:spcPct val="150000"/>
              </a:lnSpc>
              <a:spcBef>
                <a:spcPts val="1034"/>
              </a:spcBef>
              <a:spcAft>
                <a:spcPts val="0"/>
              </a:spcAft>
              <a:buSzPts val="3900"/>
              <a:buFont typeface="Arial"/>
              <a:buChar char="•"/>
            </a:pPr>
            <a:r>
              <a:rPr lang="en-US"/>
              <a:t>Bireysel katılımcıların, ilgili kurumda çalışıyor ya da öğrenim  görüyor olmaları gerekmektedir.</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4"/>
          <p:cNvSpPr txBox="1">
            <a:spLocks noGrp="1"/>
          </p:cNvSpPr>
          <p:nvPr>
            <p:ph type="title"/>
          </p:nvPr>
        </p:nvSpPr>
        <p:spPr>
          <a:xfrm>
            <a:off x="7354907" y="496045"/>
            <a:ext cx="171280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a:t>
            </a:r>
            <a:endParaRPr sz="3600">
              <a:latin typeface="Arial"/>
              <a:ea typeface="Arial"/>
              <a:cs typeface="Arial"/>
              <a:sym typeface="Arial"/>
            </a:endParaRPr>
          </a:p>
        </p:txBody>
      </p:sp>
      <p:sp>
        <p:nvSpPr>
          <p:cNvPr id="952" name="Google Shape;952;p64"/>
          <p:cNvSpPr/>
          <p:nvPr/>
        </p:nvSpPr>
        <p:spPr>
          <a:xfrm>
            <a:off x="3050556" y="1679786"/>
            <a:ext cx="1292859" cy="6144260"/>
          </a:xfrm>
          <a:custGeom>
            <a:avLst/>
            <a:gdLst/>
            <a:ahLst/>
            <a:cxnLst/>
            <a:rect l="l" t="t" r="r" b="b"/>
            <a:pathLst>
              <a:path w="969644" h="4608195" extrusionOk="0">
                <a:moveTo>
                  <a:pt x="15290" y="0"/>
                </a:moveTo>
                <a:lnTo>
                  <a:pt x="49372" y="34584"/>
                </a:lnTo>
                <a:lnTo>
                  <a:pt x="82833" y="69546"/>
                </a:lnTo>
                <a:lnTo>
                  <a:pt x="115676" y="104879"/>
                </a:lnTo>
                <a:lnTo>
                  <a:pt x="147898" y="140577"/>
                </a:lnTo>
                <a:lnTo>
                  <a:pt x="179501" y="176631"/>
                </a:lnTo>
                <a:lnTo>
                  <a:pt x="210484" y="213036"/>
                </a:lnTo>
                <a:lnTo>
                  <a:pt x="240847" y="249785"/>
                </a:lnTo>
                <a:lnTo>
                  <a:pt x="270591" y="286869"/>
                </a:lnTo>
                <a:lnTo>
                  <a:pt x="299715" y="324283"/>
                </a:lnTo>
                <a:lnTo>
                  <a:pt x="328220" y="362020"/>
                </a:lnTo>
                <a:lnTo>
                  <a:pt x="356105" y="400072"/>
                </a:lnTo>
                <a:lnTo>
                  <a:pt x="383370" y="438432"/>
                </a:lnTo>
                <a:lnTo>
                  <a:pt x="410015" y="477095"/>
                </a:lnTo>
                <a:lnTo>
                  <a:pt x="436041" y="516052"/>
                </a:lnTo>
                <a:lnTo>
                  <a:pt x="461447" y="555297"/>
                </a:lnTo>
                <a:lnTo>
                  <a:pt x="486234" y="594823"/>
                </a:lnTo>
                <a:lnTo>
                  <a:pt x="510400" y="634623"/>
                </a:lnTo>
                <a:lnTo>
                  <a:pt x="533948" y="674690"/>
                </a:lnTo>
                <a:lnTo>
                  <a:pt x="556875" y="715016"/>
                </a:lnTo>
                <a:lnTo>
                  <a:pt x="579183" y="755597"/>
                </a:lnTo>
                <a:lnTo>
                  <a:pt x="600871" y="796423"/>
                </a:lnTo>
                <a:lnTo>
                  <a:pt x="621940" y="837488"/>
                </a:lnTo>
                <a:lnTo>
                  <a:pt x="642389" y="878786"/>
                </a:lnTo>
                <a:lnTo>
                  <a:pt x="662218" y="920310"/>
                </a:lnTo>
                <a:lnTo>
                  <a:pt x="681427" y="962051"/>
                </a:lnTo>
                <a:lnTo>
                  <a:pt x="700017" y="1004005"/>
                </a:lnTo>
                <a:lnTo>
                  <a:pt x="717987" y="1046163"/>
                </a:lnTo>
                <a:lnTo>
                  <a:pt x="735338" y="1088518"/>
                </a:lnTo>
                <a:lnTo>
                  <a:pt x="752069" y="1131064"/>
                </a:lnTo>
                <a:lnTo>
                  <a:pt x="768180" y="1173794"/>
                </a:lnTo>
                <a:lnTo>
                  <a:pt x="783672" y="1216701"/>
                </a:lnTo>
                <a:lnTo>
                  <a:pt x="798543" y="1259778"/>
                </a:lnTo>
                <a:lnTo>
                  <a:pt x="812796" y="1303018"/>
                </a:lnTo>
                <a:lnTo>
                  <a:pt x="826428" y="1346414"/>
                </a:lnTo>
                <a:lnTo>
                  <a:pt x="839441" y="1389959"/>
                </a:lnTo>
                <a:lnTo>
                  <a:pt x="851834" y="1433646"/>
                </a:lnTo>
                <a:lnTo>
                  <a:pt x="863608" y="1477468"/>
                </a:lnTo>
                <a:lnTo>
                  <a:pt x="874762" y="1521419"/>
                </a:lnTo>
                <a:lnTo>
                  <a:pt x="885296" y="1565491"/>
                </a:lnTo>
                <a:lnTo>
                  <a:pt x="895211" y="1609677"/>
                </a:lnTo>
                <a:lnTo>
                  <a:pt x="904506" y="1653971"/>
                </a:lnTo>
                <a:lnTo>
                  <a:pt x="913181" y="1698366"/>
                </a:lnTo>
                <a:lnTo>
                  <a:pt x="921237" y="1742854"/>
                </a:lnTo>
                <a:lnTo>
                  <a:pt x="928673" y="1787429"/>
                </a:lnTo>
                <a:lnTo>
                  <a:pt x="935489" y="1832083"/>
                </a:lnTo>
                <a:lnTo>
                  <a:pt x="941685" y="1876810"/>
                </a:lnTo>
                <a:lnTo>
                  <a:pt x="947262" y="1921604"/>
                </a:lnTo>
                <a:lnTo>
                  <a:pt x="952220" y="1966456"/>
                </a:lnTo>
                <a:lnTo>
                  <a:pt x="956557" y="2011360"/>
                </a:lnTo>
                <a:lnTo>
                  <a:pt x="960275" y="2056309"/>
                </a:lnTo>
                <a:lnTo>
                  <a:pt x="963374" y="2101297"/>
                </a:lnTo>
                <a:lnTo>
                  <a:pt x="965852" y="2146315"/>
                </a:lnTo>
                <a:lnTo>
                  <a:pt x="967711" y="2191358"/>
                </a:lnTo>
                <a:lnTo>
                  <a:pt x="968951" y="2236418"/>
                </a:lnTo>
                <a:lnTo>
                  <a:pt x="969570" y="2281489"/>
                </a:lnTo>
                <a:lnTo>
                  <a:pt x="969570" y="2326563"/>
                </a:lnTo>
                <a:lnTo>
                  <a:pt x="968951" y="2371633"/>
                </a:lnTo>
                <a:lnTo>
                  <a:pt x="967711" y="2416693"/>
                </a:lnTo>
                <a:lnTo>
                  <a:pt x="965852" y="2461736"/>
                </a:lnTo>
                <a:lnTo>
                  <a:pt x="963374" y="2506754"/>
                </a:lnTo>
                <a:lnTo>
                  <a:pt x="960275" y="2551742"/>
                </a:lnTo>
                <a:lnTo>
                  <a:pt x="956557" y="2596691"/>
                </a:lnTo>
                <a:lnTo>
                  <a:pt x="952220" y="2641594"/>
                </a:lnTo>
                <a:lnTo>
                  <a:pt x="947262" y="2686446"/>
                </a:lnTo>
                <a:lnTo>
                  <a:pt x="941685" y="2731239"/>
                </a:lnTo>
                <a:lnTo>
                  <a:pt x="935489" y="2775966"/>
                </a:lnTo>
                <a:lnTo>
                  <a:pt x="928673" y="2820621"/>
                </a:lnTo>
                <a:lnTo>
                  <a:pt x="921237" y="2865195"/>
                </a:lnTo>
                <a:lnTo>
                  <a:pt x="913181" y="2909683"/>
                </a:lnTo>
                <a:lnTo>
                  <a:pt x="904506" y="2954077"/>
                </a:lnTo>
                <a:lnTo>
                  <a:pt x="895211" y="2998370"/>
                </a:lnTo>
                <a:lnTo>
                  <a:pt x="885296" y="3042556"/>
                </a:lnTo>
                <a:lnTo>
                  <a:pt x="874762" y="3086628"/>
                </a:lnTo>
                <a:lnTo>
                  <a:pt x="863608" y="3130578"/>
                </a:lnTo>
                <a:lnTo>
                  <a:pt x="851834" y="3174399"/>
                </a:lnTo>
                <a:lnTo>
                  <a:pt x="839441" y="3218086"/>
                </a:lnTo>
                <a:lnTo>
                  <a:pt x="826428" y="3261630"/>
                </a:lnTo>
                <a:lnTo>
                  <a:pt x="812796" y="3305025"/>
                </a:lnTo>
                <a:lnTo>
                  <a:pt x="798543" y="3348265"/>
                </a:lnTo>
                <a:lnTo>
                  <a:pt x="783672" y="3391341"/>
                </a:lnTo>
                <a:lnTo>
                  <a:pt x="768180" y="3434247"/>
                </a:lnTo>
                <a:lnTo>
                  <a:pt x="752069" y="3476976"/>
                </a:lnTo>
                <a:lnTo>
                  <a:pt x="735338" y="3519521"/>
                </a:lnTo>
                <a:lnTo>
                  <a:pt x="717987" y="3561876"/>
                </a:lnTo>
                <a:lnTo>
                  <a:pt x="700017" y="3604033"/>
                </a:lnTo>
                <a:lnTo>
                  <a:pt x="681427" y="3645985"/>
                </a:lnTo>
                <a:lnTo>
                  <a:pt x="662218" y="3687726"/>
                </a:lnTo>
                <a:lnTo>
                  <a:pt x="642389" y="3729249"/>
                </a:lnTo>
                <a:lnTo>
                  <a:pt x="621940" y="3770545"/>
                </a:lnTo>
                <a:lnTo>
                  <a:pt x="600871" y="3811610"/>
                </a:lnTo>
                <a:lnTo>
                  <a:pt x="579183" y="3852435"/>
                </a:lnTo>
                <a:lnTo>
                  <a:pt x="556875" y="3893014"/>
                </a:lnTo>
                <a:lnTo>
                  <a:pt x="533948" y="3933340"/>
                </a:lnTo>
                <a:lnTo>
                  <a:pt x="510400" y="3973406"/>
                </a:lnTo>
                <a:lnTo>
                  <a:pt x="486234" y="4013204"/>
                </a:lnTo>
                <a:lnTo>
                  <a:pt x="461447" y="4052729"/>
                </a:lnTo>
                <a:lnTo>
                  <a:pt x="436041" y="4091973"/>
                </a:lnTo>
                <a:lnTo>
                  <a:pt x="410015" y="4130928"/>
                </a:lnTo>
                <a:lnTo>
                  <a:pt x="383370" y="4169589"/>
                </a:lnTo>
                <a:lnTo>
                  <a:pt x="356105" y="4207949"/>
                </a:lnTo>
                <a:lnTo>
                  <a:pt x="328220" y="4246000"/>
                </a:lnTo>
                <a:lnTo>
                  <a:pt x="299715" y="4283735"/>
                </a:lnTo>
                <a:lnTo>
                  <a:pt x="270591" y="4321147"/>
                </a:lnTo>
                <a:lnTo>
                  <a:pt x="240847" y="4358230"/>
                </a:lnTo>
                <a:lnTo>
                  <a:pt x="210484" y="4394977"/>
                </a:lnTo>
                <a:lnTo>
                  <a:pt x="179501" y="4431380"/>
                </a:lnTo>
                <a:lnTo>
                  <a:pt x="147898" y="4467433"/>
                </a:lnTo>
                <a:lnTo>
                  <a:pt x="115676" y="4503129"/>
                </a:lnTo>
                <a:lnTo>
                  <a:pt x="82833" y="4538461"/>
                </a:lnTo>
                <a:lnTo>
                  <a:pt x="49372" y="4573421"/>
                </a:lnTo>
                <a:lnTo>
                  <a:pt x="15290" y="4608004"/>
                </a:lnTo>
                <a:lnTo>
                  <a:pt x="0" y="4592713"/>
                </a:lnTo>
                <a:lnTo>
                  <a:pt x="33854" y="4558360"/>
                </a:lnTo>
                <a:lnTo>
                  <a:pt x="67094" y="4523631"/>
                </a:lnTo>
                <a:lnTo>
                  <a:pt x="99718" y="4488533"/>
                </a:lnTo>
                <a:lnTo>
                  <a:pt x="131726" y="4453074"/>
                </a:lnTo>
                <a:lnTo>
                  <a:pt x="163118" y="4417260"/>
                </a:lnTo>
                <a:lnTo>
                  <a:pt x="193896" y="4381098"/>
                </a:lnTo>
                <a:lnTo>
                  <a:pt x="224057" y="4344595"/>
                </a:lnTo>
                <a:lnTo>
                  <a:pt x="253603" y="4307758"/>
                </a:lnTo>
                <a:lnTo>
                  <a:pt x="282534" y="4270594"/>
                </a:lnTo>
                <a:lnTo>
                  <a:pt x="310849" y="4233109"/>
                </a:lnTo>
                <a:lnTo>
                  <a:pt x="338548" y="4195311"/>
                </a:lnTo>
                <a:lnTo>
                  <a:pt x="365632" y="4157206"/>
                </a:lnTo>
                <a:lnTo>
                  <a:pt x="392101" y="4118801"/>
                </a:lnTo>
                <a:lnTo>
                  <a:pt x="417953" y="4080104"/>
                </a:lnTo>
                <a:lnTo>
                  <a:pt x="443191" y="4041120"/>
                </a:lnTo>
                <a:lnTo>
                  <a:pt x="467812" y="4001858"/>
                </a:lnTo>
                <a:lnTo>
                  <a:pt x="491819" y="3962323"/>
                </a:lnTo>
                <a:lnTo>
                  <a:pt x="515209" y="3922524"/>
                </a:lnTo>
                <a:lnTo>
                  <a:pt x="537984" y="3882465"/>
                </a:lnTo>
                <a:lnTo>
                  <a:pt x="560144" y="3842156"/>
                </a:lnTo>
                <a:lnTo>
                  <a:pt x="581688" y="3801602"/>
                </a:lnTo>
                <a:lnTo>
                  <a:pt x="602616" y="3760810"/>
                </a:lnTo>
                <a:lnTo>
                  <a:pt x="622929" y="3719787"/>
                </a:lnTo>
                <a:lnTo>
                  <a:pt x="642627" y="3678540"/>
                </a:lnTo>
                <a:lnTo>
                  <a:pt x="661709" y="3637077"/>
                </a:lnTo>
                <a:lnTo>
                  <a:pt x="680175" y="3595403"/>
                </a:lnTo>
                <a:lnTo>
                  <a:pt x="698026" y="3553526"/>
                </a:lnTo>
                <a:lnTo>
                  <a:pt x="715261" y="3511452"/>
                </a:lnTo>
                <a:lnTo>
                  <a:pt x="731881" y="3469189"/>
                </a:lnTo>
                <a:lnTo>
                  <a:pt x="747885" y="3426744"/>
                </a:lnTo>
                <a:lnTo>
                  <a:pt x="763273" y="3384123"/>
                </a:lnTo>
                <a:lnTo>
                  <a:pt x="778046" y="3341333"/>
                </a:lnTo>
                <a:lnTo>
                  <a:pt x="792204" y="3298381"/>
                </a:lnTo>
                <a:lnTo>
                  <a:pt x="805746" y="3255274"/>
                </a:lnTo>
                <a:lnTo>
                  <a:pt x="818672" y="3212019"/>
                </a:lnTo>
                <a:lnTo>
                  <a:pt x="830983" y="3168623"/>
                </a:lnTo>
                <a:lnTo>
                  <a:pt x="842678" y="3125092"/>
                </a:lnTo>
                <a:lnTo>
                  <a:pt x="853758" y="3081434"/>
                </a:lnTo>
                <a:lnTo>
                  <a:pt x="864222" y="3037656"/>
                </a:lnTo>
                <a:lnTo>
                  <a:pt x="874071" y="2993763"/>
                </a:lnTo>
                <a:lnTo>
                  <a:pt x="883304" y="2949764"/>
                </a:lnTo>
                <a:lnTo>
                  <a:pt x="891922" y="2905665"/>
                </a:lnTo>
                <a:lnTo>
                  <a:pt x="899924" y="2861473"/>
                </a:lnTo>
                <a:lnTo>
                  <a:pt x="907310" y="2817195"/>
                </a:lnTo>
                <a:lnTo>
                  <a:pt x="914081" y="2772838"/>
                </a:lnTo>
                <a:lnTo>
                  <a:pt x="920237" y="2728408"/>
                </a:lnTo>
                <a:lnTo>
                  <a:pt x="925777" y="2683913"/>
                </a:lnTo>
                <a:lnTo>
                  <a:pt x="930701" y="2639359"/>
                </a:lnTo>
                <a:lnTo>
                  <a:pt x="935010" y="2594754"/>
                </a:lnTo>
                <a:lnTo>
                  <a:pt x="938703" y="2550104"/>
                </a:lnTo>
                <a:lnTo>
                  <a:pt x="941781" y="2505416"/>
                </a:lnTo>
                <a:lnTo>
                  <a:pt x="944243" y="2460696"/>
                </a:lnTo>
                <a:lnTo>
                  <a:pt x="946090" y="2415953"/>
                </a:lnTo>
                <a:lnTo>
                  <a:pt x="947321" y="2371193"/>
                </a:lnTo>
                <a:lnTo>
                  <a:pt x="947936" y="2326422"/>
                </a:lnTo>
                <a:lnTo>
                  <a:pt x="947936" y="2281648"/>
                </a:lnTo>
                <a:lnTo>
                  <a:pt x="947321" y="2236877"/>
                </a:lnTo>
                <a:lnTo>
                  <a:pt x="946090" y="2192117"/>
                </a:lnTo>
                <a:lnTo>
                  <a:pt x="944243" y="2147374"/>
                </a:lnTo>
                <a:lnTo>
                  <a:pt x="941781" y="2102655"/>
                </a:lnTo>
                <a:lnTo>
                  <a:pt x="938703" y="2057967"/>
                </a:lnTo>
                <a:lnTo>
                  <a:pt x="935010" y="2013317"/>
                </a:lnTo>
                <a:lnTo>
                  <a:pt x="930701" y="1968711"/>
                </a:lnTo>
                <a:lnTo>
                  <a:pt x="925777" y="1924158"/>
                </a:lnTo>
                <a:lnTo>
                  <a:pt x="920237" y="1879662"/>
                </a:lnTo>
                <a:lnTo>
                  <a:pt x="914081" y="1835233"/>
                </a:lnTo>
                <a:lnTo>
                  <a:pt x="907310" y="1790876"/>
                </a:lnTo>
                <a:lnTo>
                  <a:pt x="899924" y="1746597"/>
                </a:lnTo>
                <a:lnTo>
                  <a:pt x="891922" y="1702406"/>
                </a:lnTo>
                <a:lnTo>
                  <a:pt x="883304" y="1658307"/>
                </a:lnTo>
                <a:lnTo>
                  <a:pt x="874071" y="1614308"/>
                </a:lnTo>
                <a:lnTo>
                  <a:pt x="864222" y="1570415"/>
                </a:lnTo>
                <a:lnTo>
                  <a:pt x="853758" y="1526637"/>
                </a:lnTo>
                <a:lnTo>
                  <a:pt x="842678" y="1482979"/>
                </a:lnTo>
                <a:lnTo>
                  <a:pt x="830983" y="1439448"/>
                </a:lnTo>
                <a:lnTo>
                  <a:pt x="818672" y="1396052"/>
                </a:lnTo>
                <a:lnTo>
                  <a:pt x="805746" y="1352797"/>
                </a:lnTo>
                <a:lnTo>
                  <a:pt x="792204" y="1309691"/>
                </a:lnTo>
                <a:lnTo>
                  <a:pt x="778046" y="1266739"/>
                </a:lnTo>
                <a:lnTo>
                  <a:pt x="763273" y="1223949"/>
                </a:lnTo>
                <a:lnTo>
                  <a:pt x="747885" y="1181328"/>
                </a:lnTo>
                <a:lnTo>
                  <a:pt x="731881" y="1138883"/>
                </a:lnTo>
                <a:lnTo>
                  <a:pt x="715261" y="1096620"/>
                </a:lnTo>
                <a:lnTo>
                  <a:pt x="698026" y="1054547"/>
                </a:lnTo>
                <a:lnTo>
                  <a:pt x="680175" y="1012670"/>
                </a:lnTo>
                <a:lnTo>
                  <a:pt x="661709" y="970996"/>
                </a:lnTo>
                <a:lnTo>
                  <a:pt x="642627" y="929533"/>
                </a:lnTo>
                <a:lnTo>
                  <a:pt x="622929" y="888287"/>
                </a:lnTo>
                <a:lnTo>
                  <a:pt x="602616" y="847264"/>
                </a:lnTo>
                <a:lnTo>
                  <a:pt x="581688" y="806472"/>
                </a:lnTo>
                <a:lnTo>
                  <a:pt x="560144" y="765918"/>
                </a:lnTo>
                <a:lnTo>
                  <a:pt x="537984" y="725609"/>
                </a:lnTo>
                <a:lnTo>
                  <a:pt x="515209" y="685551"/>
                </a:lnTo>
                <a:lnTo>
                  <a:pt x="491819" y="645751"/>
                </a:lnTo>
                <a:lnTo>
                  <a:pt x="467812" y="606217"/>
                </a:lnTo>
                <a:lnTo>
                  <a:pt x="443191" y="566955"/>
                </a:lnTo>
                <a:lnTo>
                  <a:pt x="417953" y="527972"/>
                </a:lnTo>
                <a:lnTo>
                  <a:pt x="392101" y="489275"/>
                </a:lnTo>
                <a:lnTo>
                  <a:pt x="365632" y="450870"/>
                </a:lnTo>
                <a:lnTo>
                  <a:pt x="338548" y="412766"/>
                </a:lnTo>
                <a:lnTo>
                  <a:pt x="310849" y="374968"/>
                </a:lnTo>
                <a:lnTo>
                  <a:pt x="282534" y="337483"/>
                </a:lnTo>
                <a:lnTo>
                  <a:pt x="253603" y="300319"/>
                </a:lnTo>
                <a:lnTo>
                  <a:pt x="224057" y="263482"/>
                </a:lnTo>
                <a:lnTo>
                  <a:pt x="193896" y="226980"/>
                </a:lnTo>
                <a:lnTo>
                  <a:pt x="163118" y="190818"/>
                </a:lnTo>
                <a:lnTo>
                  <a:pt x="131726" y="155004"/>
                </a:lnTo>
                <a:lnTo>
                  <a:pt x="99718" y="119545"/>
                </a:lnTo>
                <a:lnTo>
                  <a:pt x="67094" y="84448"/>
                </a:lnTo>
                <a:lnTo>
                  <a:pt x="33854" y="49720"/>
                </a:lnTo>
                <a:lnTo>
                  <a:pt x="0" y="15367"/>
                </a:lnTo>
                <a:lnTo>
                  <a:pt x="15290" y="0"/>
                </a:lnTo>
                <a:close/>
              </a:path>
            </a:pathLst>
          </a:custGeom>
          <a:noFill/>
          <a:ln w="25900" cap="flat" cmpd="sng">
            <a:solidFill>
              <a:srgbClr val="3C66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3" name="Google Shape;953;p64"/>
          <p:cNvSpPr/>
          <p:nvPr/>
        </p:nvSpPr>
        <p:spPr>
          <a:xfrm>
            <a:off x="3400551" y="1817623"/>
            <a:ext cx="9621520" cy="587587"/>
          </a:xfrm>
          <a:custGeom>
            <a:avLst/>
            <a:gdLst/>
            <a:ahLst/>
            <a:cxnLst/>
            <a:rect l="l" t="t" r="r" b="b"/>
            <a:pathLst>
              <a:path w="7216140" h="440689" extrusionOk="0">
                <a:moveTo>
                  <a:pt x="0" y="440436"/>
                </a:moveTo>
                <a:lnTo>
                  <a:pt x="7216140" y="440436"/>
                </a:lnTo>
                <a:lnTo>
                  <a:pt x="7216140" y="0"/>
                </a:lnTo>
                <a:lnTo>
                  <a:pt x="0" y="0"/>
                </a:lnTo>
                <a:lnTo>
                  <a:pt x="0" y="44043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4" name="Google Shape;954;p64"/>
          <p:cNvSpPr/>
          <p:nvPr/>
        </p:nvSpPr>
        <p:spPr>
          <a:xfrm>
            <a:off x="3400551" y="1817623"/>
            <a:ext cx="9621520" cy="587587"/>
          </a:xfrm>
          <a:custGeom>
            <a:avLst/>
            <a:gdLst/>
            <a:ahLst/>
            <a:cxnLst/>
            <a:rect l="l" t="t" r="r" b="b"/>
            <a:pathLst>
              <a:path w="7216140" h="440689" extrusionOk="0">
                <a:moveTo>
                  <a:pt x="0" y="440436"/>
                </a:moveTo>
                <a:lnTo>
                  <a:pt x="7216140" y="440436"/>
                </a:lnTo>
                <a:lnTo>
                  <a:pt x="7216140" y="0"/>
                </a:lnTo>
                <a:lnTo>
                  <a:pt x="0" y="0"/>
                </a:lnTo>
                <a:lnTo>
                  <a:pt x="0" y="440436"/>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5" name="Google Shape;955;p64"/>
          <p:cNvSpPr/>
          <p:nvPr/>
        </p:nvSpPr>
        <p:spPr>
          <a:xfrm>
            <a:off x="3032759" y="1744471"/>
            <a:ext cx="734060" cy="734060"/>
          </a:xfrm>
          <a:custGeom>
            <a:avLst/>
            <a:gdLst/>
            <a:ahLst/>
            <a:cxnLst/>
            <a:rect l="l" t="t" r="r" b="b"/>
            <a:pathLst>
              <a:path w="550544" h="550544" extrusionOk="0">
                <a:moveTo>
                  <a:pt x="275082" y="0"/>
                </a:moveTo>
                <a:lnTo>
                  <a:pt x="225637" y="4432"/>
                </a:lnTo>
                <a:lnTo>
                  <a:pt x="179099" y="17213"/>
                </a:lnTo>
                <a:lnTo>
                  <a:pt x="136245" y="37563"/>
                </a:lnTo>
                <a:lnTo>
                  <a:pt x="97852" y="64706"/>
                </a:lnTo>
                <a:lnTo>
                  <a:pt x="64697" y="97863"/>
                </a:lnTo>
                <a:lnTo>
                  <a:pt x="37558" y="136256"/>
                </a:lnTo>
                <a:lnTo>
                  <a:pt x="17210" y="179109"/>
                </a:lnTo>
                <a:lnTo>
                  <a:pt x="4432" y="225643"/>
                </a:lnTo>
                <a:lnTo>
                  <a:pt x="0" y="275082"/>
                </a:lnTo>
                <a:lnTo>
                  <a:pt x="4432" y="324520"/>
                </a:lnTo>
                <a:lnTo>
                  <a:pt x="17210" y="371054"/>
                </a:lnTo>
                <a:lnTo>
                  <a:pt x="37558" y="413907"/>
                </a:lnTo>
                <a:lnTo>
                  <a:pt x="64697" y="452300"/>
                </a:lnTo>
                <a:lnTo>
                  <a:pt x="97852" y="485457"/>
                </a:lnTo>
                <a:lnTo>
                  <a:pt x="136245" y="512600"/>
                </a:lnTo>
                <a:lnTo>
                  <a:pt x="179099" y="532950"/>
                </a:lnTo>
                <a:lnTo>
                  <a:pt x="225637" y="545731"/>
                </a:lnTo>
                <a:lnTo>
                  <a:pt x="275082" y="550163"/>
                </a:lnTo>
                <a:lnTo>
                  <a:pt x="324526" y="545731"/>
                </a:lnTo>
                <a:lnTo>
                  <a:pt x="371064" y="532950"/>
                </a:lnTo>
                <a:lnTo>
                  <a:pt x="413918" y="512600"/>
                </a:lnTo>
                <a:lnTo>
                  <a:pt x="452311" y="485457"/>
                </a:lnTo>
                <a:lnTo>
                  <a:pt x="485466" y="452300"/>
                </a:lnTo>
                <a:lnTo>
                  <a:pt x="512605" y="413907"/>
                </a:lnTo>
                <a:lnTo>
                  <a:pt x="532953" y="371054"/>
                </a:lnTo>
                <a:lnTo>
                  <a:pt x="545731" y="324520"/>
                </a:lnTo>
                <a:lnTo>
                  <a:pt x="550164" y="275082"/>
                </a:lnTo>
                <a:lnTo>
                  <a:pt x="545731" y="225643"/>
                </a:lnTo>
                <a:lnTo>
                  <a:pt x="532953" y="179109"/>
                </a:lnTo>
                <a:lnTo>
                  <a:pt x="512605" y="136256"/>
                </a:lnTo>
                <a:lnTo>
                  <a:pt x="485466" y="97863"/>
                </a:lnTo>
                <a:lnTo>
                  <a:pt x="452311" y="64706"/>
                </a:lnTo>
                <a:lnTo>
                  <a:pt x="413918" y="37563"/>
                </a:lnTo>
                <a:lnTo>
                  <a:pt x="371064" y="17213"/>
                </a:lnTo>
                <a:lnTo>
                  <a:pt x="324526" y="4432"/>
                </a:lnTo>
                <a:lnTo>
                  <a:pt x="2750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6" name="Google Shape;956;p64"/>
          <p:cNvSpPr/>
          <p:nvPr/>
        </p:nvSpPr>
        <p:spPr>
          <a:xfrm>
            <a:off x="3032759" y="1744471"/>
            <a:ext cx="734060" cy="734060"/>
          </a:xfrm>
          <a:custGeom>
            <a:avLst/>
            <a:gdLst/>
            <a:ahLst/>
            <a:cxnLst/>
            <a:rect l="l" t="t" r="r" b="b"/>
            <a:pathLst>
              <a:path w="550544" h="550544" extrusionOk="0">
                <a:moveTo>
                  <a:pt x="0" y="275082"/>
                </a:moveTo>
                <a:lnTo>
                  <a:pt x="4432" y="225643"/>
                </a:lnTo>
                <a:lnTo>
                  <a:pt x="17210" y="179109"/>
                </a:lnTo>
                <a:lnTo>
                  <a:pt x="37558" y="136256"/>
                </a:lnTo>
                <a:lnTo>
                  <a:pt x="64697" y="97863"/>
                </a:lnTo>
                <a:lnTo>
                  <a:pt x="97852" y="64706"/>
                </a:lnTo>
                <a:lnTo>
                  <a:pt x="136245" y="37563"/>
                </a:lnTo>
                <a:lnTo>
                  <a:pt x="179099" y="17213"/>
                </a:lnTo>
                <a:lnTo>
                  <a:pt x="225637" y="4432"/>
                </a:lnTo>
                <a:lnTo>
                  <a:pt x="275082" y="0"/>
                </a:lnTo>
                <a:lnTo>
                  <a:pt x="324526" y="4432"/>
                </a:lnTo>
                <a:lnTo>
                  <a:pt x="371064" y="17213"/>
                </a:lnTo>
                <a:lnTo>
                  <a:pt x="413918" y="37563"/>
                </a:lnTo>
                <a:lnTo>
                  <a:pt x="452311" y="64706"/>
                </a:lnTo>
                <a:lnTo>
                  <a:pt x="485466" y="97863"/>
                </a:lnTo>
                <a:lnTo>
                  <a:pt x="512605" y="136256"/>
                </a:lnTo>
                <a:lnTo>
                  <a:pt x="532953" y="179109"/>
                </a:lnTo>
                <a:lnTo>
                  <a:pt x="545731" y="225643"/>
                </a:lnTo>
                <a:lnTo>
                  <a:pt x="550164" y="275082"/>
                </a:lnTo>
                <a:lnTo>
                  <a:pt x="545731" y="324520"/>
                </a:lnTo>
                <a:lnTo>
                  <a:pt x="532953" y="371054"/>
                </a:lnTo>
                <a:lnTo>
                  <a:pt x="512605" y="413907"/>
                </a:lnTo>
                <a:lnTo>
                  <a:pt x="485466" y="452300"/>
                </a:lnTo>
                <a:lnTo>
                  <a:pt x="452311" y="485457"/>
                </a:lnTo>
                <a:lnTo>
                  <a:pt x="413918" y="512600"/>
                </a:lnTo>
                <a:lnTo>
                  <a:pt x="371064" y="532950"/>
                </a:lnTo>
                <a:lnTo>
                  <a:pt x="324526" y="545731"/>
                </a:lnTo>
                <a:lnTo>
                  <a:pt x="275082" y="550163"/>
                </a:lnTo>
                <a:lnTo>
                  <a:pt x="225637" y="545731"/>
                </a:lnTo>
                <a:lnTo>
                  <a:pt x="179099" y="532950"/>
                </a:lnTo>
                <a:lnTo>
                  <a:pt x="136245" y="512600"/>
                </a:lnTo>
                <a:lnTo>
                  <a:pt x="97852" y="485457"/>
                </a:lnTo>
                <a:lnTo>
                  <a:pt x="64697" y="452300"/>
                </a:lnTo>
                <a:lnTo>
                  <a:pt x="37558" y="413907"/>
                </a:lnTo>
                <a:lnTo>
                  <a:pt x="17210" y="371054"/>
                </a:lnTo>
                <a:lnTo>
                  <a:pt x="4432" y="324520"/>
                </a:lnTo>
                <a:lnTo>
                  <a:pt x="0" y="275082"/>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7" name="Google Shape;957;p64"/>
          <p:cNvSpPr/>
          <p:nvPr/>
        </p:nvSpPr>
        <p:spPr>
          <a:xfrm>
            <a:off x="3930903" y="2699511"/>
            <a:ext cx="9091507" cy="585893"/>
          </a:xfrm>
          <a:custGeom>
            <a:avLst/>
            <a:gdLst/>
            <a:ahLst/>
            <a:cxnLst/>
            <a:rect l="l" t="t" r="r" b="b"/>
            <a:pathLst>
              <a:path w="6818630" h="439419" extrusionOk="0">
                <a:moveTo>
                  <a:pt x="0" y="438912"/>
                </a:moveTo>
                <a:lnTo>
                  <a:pt x="6818376" y="438912"/>
                </a:lnTo>
                <a:lnTo>
                  <a:pt x="6818376" y="0"/>
                </a:lnTo>
                <a:lnTo>
                  <a:pt x="0" y="0"/>
                </a:lnTo>
                <a:lnTo>
                  <a:pt x="0" y="4389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8" name="Google Shape;958;p64"/>
          <p:cNvSpPr/>
          <p:nvPr/>
        </p:nvSpPr>
        <p:spPr>
          <a:xfrm>
            <a:off x="3930903" y="2699511"/>
            <a:ext cx="9091507" cy="585893"/>
          </a:xfrm>
          <a:custGeom>
            <a:avLst/>
            <a:gdLst/>
            <a:ahLst/>
            <a:cxnLst/>
            <a:rect l="l" t="t" r="r" b="b"/>
            <a:pathLst>
              <a:path w="6818630" h="439419" extrusionOk="0">
                <a:moveTo>
                  <a:pt x="0" y="438912"/>
                </a:moveTo>
                <a:lnTo>
                  <a:pt x="6818376" y="438912"/>
                </a:lnTo>
                <a:lnTo>
                  <a:pt x="6818376" y="0"/>
                </a:lnTo>
                <a:lnTo>
                  <a:pt x="0" y="0"/>
                </a:lnTo>
                <a:lnTo>
                  <a:pt x="0" y="438912"/>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59" name="Google Shape;959;p64"/>
          <p:cNvSpPr/>
          <p:nvPr/>
        </p:nvSpPr>
        <p:spPr>
          <a:xfrm>
            <a:off x="3565145" y="2624327"/>
            <a:ext cx="734060" cy="734060"/>
          </a:xfrm>
          <a:custGeom>
            <a:avLst/>
            <a:gdLst/>
            <a:ahLst/>
            <a:cxnLst/>
            <a:rect l="l" t="t" r="r" b="b"/>
            <a:pathLst>
              <a:path w="550544" h="550544" extrusionOk="0">
                <a:moveTo>
                  <a:pt x="275081" y="0"/>
                </a:move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4432" y="324520"/>
                </a:lnTo>
                <a:lnTo>
                  <a:pt x="17213" y="371054"/>
                </a:lnTo>
                <a:lnTo>
                  <a:pt x="37563" y="413907"/>
                </a:lnTo>
                <a:lnTo>
                  <a:pt x="64706" y="452300"/>
                </a:lnTo>
                <a:lnTo>
                  <a:pt x="97863" y="485457"/>
                </a:lnTo>
                <a:lnTo>
                  <a:pt x="136256" y="512600"/>
                </a:lnTo>
                <a:lnTo>
                  <a:pt x="179109" y="532950"/>
                </a:lnTo>
                <a:lnTo>
                  <a:pt x="225643" y="545731"/>
                </a:lnTo>
                <a:lnTo>
                  <a:pt x="275081" y="550163"/>
                </a:lnTo>
                <a:lnTo>
                  <a:pt x="324520" y="545731"/>
                </a:lnTo>
                <a:lnTo>
                  <a:pt x="371054" y="532950"/>
                </a:lnTo>
                <a:lnTo>
                  <a:pt x="413907" y="512600"/>
                </a:lnTo>
                <a:lnTo>
                  <a:pt x="452300" y="485457"/>
                </a:lnTo>
                <a:lnTo>
                  <a:pt x="485457" y="452300"/>
                </a:lnTo>
                <a:lnTo>
                  <a:pt x="512600" y="413907"/>
                </a:lnTo>
                <a:lnTo>
                  <a:pt x="532950" y="371054"/>
                </a:lnTo>
                <a:lnTo>
                  <a:pt x="545731" y="324520"/>
                </a:lnTo>
                <a:lnTo>
                  <a:pt x="550164" y="275081"/>
                </a:lnTo>
                <a:lnTo>
                  <a:pt x="545731" y="225643"/>
                </a:lnTo>
                <a:lnTo>
                  <a:pt x="532950" y="179109"/>
                </a:lnTo>
                <a:lnTo>
                  <a:pt x="512600" y="136256"/>
                </a:lnTo>
                <a:lnTo>
                  <a:pt x="485457" y="97863"/>
                </a:lnTo>
                <a:lnTo>
                  <a:pt x="452300" y="64706"/>
                </a:lnTo>
                <a:lnTo>
                  <a:pt x="413907" y="37563"/>
                </a:lnTo>
                <a:lnTo>
                  <a:pt x="371054" y="17213"/>
                </a:lnTo>
                <a:lnTo>
                  <a:pt x="324520" y="4432"/>
                </a:lnTo>
                <a:lnTo>
                  <a:pt x="2750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0" name="Google Shape;960;p64"/>
          <p:cNvSpPr/>
          <p:nvPr/>
        </p:nvSpPr>
        <p:spPr>
          <a:xfrm>
            <a:off x="3565145" y="2624327"/>
            <a:ext cx="734060" cy="734060"/>
          </a:xfrm>
          <a:custGeom>
            <a:avLst/>
            <a:gdLst/>
            <a:ahLst/>
            <a:cxnLst/>
            <a:rect l="l" t="t" r="r" b="b"/>
            <a:pathLst>
              <a:path w="550544" h="550544" extrusionOk="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324520" y="4432"/>
                </a:lnTo>
                <a:lnTo>
                  <a:pt x="371054" y="17213"/>
                </a:lnTo>
                <a:lnTo>
                  <a:pt x="413907" y="37563"/>
                </a:lnTo>
                <a:lnTo>
                  <a:pt x="452300" y="64706"/>
                </a:lnTo>
                <a:lnTo>
                  <a:pt x="485457" y="97863"/>
                </a:lnTo>
                <a:lnTo>
                  <a:pt x="512600" y="136256"/>
                </a:lnTo>
                <a:lnTo>
                  <a:pt x="532950" y="179109"/>
                </a:lnTo>
                <a:lnTo>
                  <a:pt x="545731" y="225643"/>
                </a:lnTo>
                <a:lnTo>
                  <a:pt x="550164" y="275081"/>
                </a:lnTo>
                <a:lnTo>
                  <a:pt x="545731" y="324520"/>
                </a:lnTo>
                <a:lnTo>
                  <a:pt x="532950" y="371054"/>
                </a:lnTo>
                <a:lnTo>
                  <a:pt x="512600" y="413907"/>
                </a:lnTo>
                <a:lnTo>
                  <a:pt x="485457" y="452300"/>
                </a:lnTo>
                <a:lnTo>
                  <a:pt x="452300" y="485457"/>
                </a:lnTo>
                <a:lnTo>
                  <a:pt x="413907" y="512600"/>
                </a:lnTo>
                <a:lnTo>
                  <a:pt x="371054" y="532950"/>
                </a:lnTo>
                <a:lnTo>
                  <a:pt x="324520" y="545731"/>
                </a:lnTo>
                <a:lnTo>
                  <a:pt x="275081" y="550163"/>
                </a:lnTo>
                <a:lnTo>
                  <a:pt x="225643" y="545731"/>
                </a:lnTo>
                <a:lnTo>
                  <a:pt x="179109" y="532950"/>
                </a:lnTo>
                <a:lnTo>
                  <a:pt x="136256" y="512600"/>
                </a:lnTo>
                <a:lnTo>
                  <a:pt x="97863" y="485457"/>
                </a:lnTo>
                <a:lnTo>
                  <a:pt x="64706" y="452300"/>
                </a:lnTo>
                <a:lnTo>
                  <a:pt x="37563" y="413907"/>
                </a:lnTo>
                <a:lnTo>
                  <a:pt x="17213" y="371054"/>
                </a:lnTo>
                <a:lnTo>
                  <a:pt x="4432" y="324520"/>
                </a:lnTo>
                <a:lnTo>
                  <a:pt x="0" y="275081"/>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1" name="Google Shape;961;p64"/>
          <p:cNvSpPr/>
          <p:nvPr/>
        </p:nvSpPr>
        <p:spPr>
          <a:xfrm>
            <a:off x="4221481" y="3577335"/>
            <a:ext cx="8801100" cy="587587"/>
          </a:xfrm>
          <a:custGeom>
            <a:avLst/>
            <a:gdLst/>
            <a:ahLst/>
            <a:cxnLst/>
            <a:rect l="l" t="t" r="r" b="b"/>
            <a:pathLst>
              <a:path w="6600825" h="440689" extrusionOk="0">
                <a:moveTo>
                  <a:pt x="0" y="440436"/>
                </a:moveTo>
                <a:lnTo>
                  <a:pt x="6600444" y="440436"/>
                </a:lnTo>
                <a:lnTo>
                  <a:pt x="6600444" y="0"/>
                </a:lnTo>
                <a:lnTo>
                  <a:pt x="0" y="0"/>
                </a:lnTo>
                <a:lnTo>
                  <a:pt x="0" y="44043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2" name="Google Shape;962;p64"/>
          <p:cNvSpPr/>
          <p:nvPr/>
        </p:nvSpPr>
        <p:spPr>
          <a:xfrm>
            <a:off x="4221481" y="3577335"/>
            <a:ext cx="8801100" cy="587587"/>
          </a:xfrm>
          <a:custGeom>
            <a:avLst/>
            <a:gdLst/>
            <a:ahLst/>
            <a:cxnLst/>
            <a:rect l="l" t="t" r="r" b="b"/>
            <a:pathLst>
              <a:path w="6600825" h="440689" extrusionOk="0">
                <a:moveTo>
                  <a:pt x="0" y="440436"/>
                </a:moveTo>
                <a:lnTo>
                  <a:pt x="6600444" y="440436"/>
                </a:lnTo>
                <a:lnTo>
                  <a:pt x="6600444" y="0"/>
                </a:lnTo>
                <a:lnTo>
                  <a:pt x="0" y="0"/>
                </a:lnTo>
                <a:lnTo>
                  <a:pt x="0" y="440436"/>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3" name="Google Shape;963;p64"/>
          <p:cNvSpPr/>
          <p:nvPr/>
        </p:nvSpPr>
        <p:spPr>
          <a:xfrm>
            <a:off x="3855719" y="3504185"/>
            <a:ext cx="734060" cy="734060"/>
          </a:xfrm>
          <a:custGeom>
            <a:avLst/>
            <a:gdLst/>
            <a:ahLst/>
            <a:cxnLst/>
            <a:rect l="l" t="t" r="r" b="b"/>
            <a:pathLst>
              <a:path w="550544" h="550544" extrusionOk="0">
                <a:moveTo>
                  <a:pt x="275082" y="0"/>
                </a:moveTo>
                <a:lnTo>
                  <a:pt x="225643" y="4432"/>
                </a:lnTo>
                <a:lnTo>
                  <a:pt x="179109" y="17213"/>
                </a:lnTo>
                <a:lnTo>
                  <a:pt x="136256" y="37563"/>
                </a:lnTo>
                <a:lnTo>
                  <a:pt x="97863" y="64706"/>
                </a:lnTo>
                <a:lnTo>
                  <a:pt x="64706" y="97863"/>
                </a:lnTo>
                <a:lnTo>
                  <a:pt x="37563" y="136256"/>
                </a:lnTo>
                <a:lnTo>
                  <a:pt x="17213" y="179109"/>
                </a:lnTo>
                <a:lnTo>
                  <a:pt x="4432" y="225643"/>
                </a:lnTo>
                <a:lnTo>
                  <a:pt x="0" y="275082"/>
                </a:lnTo>
                <a:lnTo>
                  <a:pt x="4432" y="324520"/>
                </a:lnTo>
                <a:lnTo>
                  <a:pt x="17213" y="371054"/>
                </a:lnTo>
                <a:lnTo>
                  <a:pt x="37563" y="413907"/>
                </a:lnTo>
                <a:lnTo>
                  <a:pt x="64706" y="452300"/>
                </a:lnTo>
                <a:lnTo>
                  <a:pt x="97863" y="485457"/>
                </a:lnTo>
                <a:lnTo>
                  <a:pt x="136256" y="512600"/>
                </a:lnTo>
                <a:lnTo>
                  <a:pt x="179109" y="532950"/>
                </a:lnTo>
                <a:lnTo>
                  <a:pt x="225643" y="545731"/>
                </a:lnTo>
                <a:lnTo>
                  <a:pt x="275082" y="550163"/>
                </a:lnTo>
                <a:lnTo>
                  <a:pt x="324520" y="545731"/>
                </a:lnTo>
                <a:lnTo>
                  <a:pt x="371054" y="532950"/>
                </a:lnTo>
                <a:lnTo>
                  <a:pt x="413907" y="512600"/>
                </a:lnTo>
                <a:lnTo>
                  <a:pt x="452300" y="485457"/>
                </a:lnTo>
                <a:lnTo>
                  <a:pt x="485457" y="452300"/>
                </a:lnTo>
                <a:lnTo>
                  <a:pt x="512600" y="413907"/>
                </a:lnTo>
                <a:lnTo>
                  <a:pt x="532950" y="371054"/>
                </a:lnTo>
                <a:lnTo>
                  <a:pt x="545731" y="324520"/>
                </a:lnTo>
                <a:lnTo>
                  <a:pt x="550164" y="275082"/>
                </a:lnTo>
                <a:lnTo>
                  <a:pt x="545731" y="225643"/>
                </a:lnTo>
                <a:lnTo>
                  <a:pt x="532950" y="179109"/>
                </a:lnTo>
                <a:lnTo>
                  <a:pt x="512600" y="136256"/>
                </a:lnTo>
                <a:lnTo>
                  <a:pt x="485457" y="97863"/>
                </a:lnTo>
                <a:lnTo>
                  <a:pt x="452300" y="64706"/>
                </a:lnTo>
                <a:lnTo>
                  <a:pt x="413907" y="37563"/>
                </a:lnTo>
                <a:lnTo>
                  <a:pt x="371054" y="17213"/>
                </a:lnTo>
                <a:lnTo>
                  <a:pt x="324520" y="4432"/>
                </a:lnTo>
                <a:lnTo>
                  <a:pt x="2750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4" name="Google Shape;964;p64"/>
          <p:cNvSpPr/>
          <p:nvPr/>
        </p:nvSpPr>
        <p:spPr>
          <a:xfrm>
            <a:off x="3855719" y="3504185"/>
            <a:ext cx="734060" cy="734060"/>
          </a:xfrm>
          <a:custGeom>
            <a:avLst/>
            <a:gdLst/>
            <a:ahLst/>
            <a:cxnLst/>
            <a:rect l="l" t="t" r="r" b="b"/>
            <a:pathLst>
              <a:path w="550544" h="550544" extrusionOk="0">
                <a:moveTo>
                  <a:pt x="0" y="275082"/>
                </a:moveTo>
                <a:lnTo>
                  <a:pt x="4432" y="225643"/>
                </a:lnTo>
                <a:lnTo>
                  <a:pt x="17213" y="179109"/>
                </a:lnTo>
                <a:lnTo>
                  <a:pt x="37563" y="136256"/>
                </a:lnTo>
                <a:lnTo>
                  <a:pt x="64706" y="97863"/>
                </a:lnTo>
                <a:lnTo>
                  <a:pt x="97863" y="64706"/>
                </a:lnTo>
                <a:lnTo>
                  <a:pt x="136256" y="37563"/>
                </a:lnTo>
                <a:lnTo>
                  <a:pt x="179109" y="17213"/>
                </a:lnTo>
                <a:lnTo>
                  <a:pt x="225643" y="4432"/>
                </a:lnTo>
                <a:lnTo>
                  <a:pt x="275082" y="0"/>
                </a:lnTo>
                <a:lnTo>
                  <a:pt x="324520" y="4432"/>
                </a:lnTo>
                <a:lnTo>
                  <a:pt x="371054" y="17213"/>
                </a:lnTo>
                <a:lnTo>
                  <a:pt x="413907" y="37563"/>
                </a:lnTo>
                <a:lnTo>
                  <a:pt x="452300" y="64706"/>
                </a:lnTo>
                <a:lnTo>
                  <a:pt x="485457" y="97863"/>
                </a:lnTo>
                <a:lnTo>
                  <a:pt x="512600" y="136256"/>
                </a:lnTo>
                <a:lnTo>
                  <a:pt x="532950" y="179109"/>
                </a:lnTo>
                <a:lnTo>
                  <a:pt x="545731" y="225643"/>
                </a:lnTo>
                <a:lnTo>
                  <a:pt x="550164" y="275082"/>
                </a:lnTo>
                <a:lnTo>
                  <a:pt x="545731" y="324520"/>
                </a:lnTo>
                <a:lnTo>
                  <a:pt x="532950" y="371054"/>
                </a:lnTo>
                <a:lnTo>
                  <a:pt x="512600" y="413907"/>
                </a:lnTo>
                <a:lnTo>
                  <a:pt x="485457" y="452300"/>
                </a:lnTo>
                <a:lnTo>
                  <a:pt x="452300" y="485457"/>
                </a:lnTo>
                <a:lnTo>
                  <a:pt x="413907" y="512600"/>
                </a:lnTo>
                <a:lnTo>
                  <a:pt x="371054" y="532950"/>
                </a:lnTo>
                <a:lnTo>
                  <a:pt x="324520" y="545731"/>
                </a:lnTo>
                <a:lnTo>
                  <a:pt x="275082" y="550163"/>
                </a:lnTo>
                <a:lnTo>
                  <a:pt x="225643" y="545731"/>
                </a:lnTo>
                <a:lnTo>
                  <a:pt x="179109" y="532950"/>
                </a:lnTo>
                <a:lnTo>
                  <a:pt x="136256" y="512600"/>
                </a:lnTo>
                <a:lnTo>
                  <a:pt x="97863" y="485457"/>
                </a:lnTo>
                <a:lnTo>
                  <a:pt x="64706" y="452300"/>
                </a:lnTo>
                <a:lnTo>
                  <a:pt x="37563" y="413907"/>
                </a:lnTo>
                <a:lnTo>
                  <a:pt x="17213" y="371054"/>
                </a:lnTo>
                <a:lnTo>
                  <a:pt x="4432" y="324520"/>
                </a:lnTo>
                <a:lnTo>
                  <a:pt x="0" y="275082"/>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5" name="Google Shape;965;p64"/>
          <p:cNvSpPr/>
          <p:nvPr/>
        </p:nvSpPr>
        <p:spPr>
          <a:xfrm>
            <a:off x="4314952" y="4459223"/>
            <a:ext cx="8707120" cy="585893"/>
          </a:xfrm>
          <a:custGeom>
            <a:avLst/>
            <a:gdLst/>
            <a:ahLst/>
            <a:cxnLst/>
            <a:rect l="l" t="t" r="r" b="b"/>
            <a:pathLst>
              <a:path w="6530340" h="439420" extrusionOk="0">
                <a:moveTo>
                  <a:pt x="0" y="438911"/>
                </a:moveTo>
                <a:lnTo>
                  <a:pt x="6530340" y="438911"/>
                </a:lnTo>
                <a:lnTo>
                  <a:pt x="6530340" y="0"/>
                </a:lnTo>
                <a:lnTo>
                  <a:pt x="0" y="0"/>
                </a:lnTo>
                <a:lnTo>
                  <a:pt x="0" y="43891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6" name="Google Shape;966;p64"/>
          <p:cNvSpPr/>
          <p:nvPr/>
        </p:nvSpPr>
        <p:spPr>
          <a:xfrm>
            <a:off x="4314952" y="4459223"/>
            <a:ext cx="8707120" cy="585893"/>
          </a:xfrm>
          <a:custGeom>
            <a:avLst/>
            <a:gdLst/>
            <a:ahLst/>
            <a:cxnLst/>
            <a:rect l="l" t="t" r="r" b="b"/>
            <a:pathLst>
              <a:path w="6530340" h="439420" extrusionOk="0">
                <a:moveTo>
                  <a:pt x="0" y="438911"/>
                </a:moveTo>
                <a:lnTo>
                  <a:pt x="6530340" y="438911"/>
                </a:lnTo>
                <a:lnTo>
                  <a:pt x="6530340" y="0"/>
                </a:lnTo>
                <a:lnTo>
                  <a:pt x="0" y="0"/>
                </a:lnTo>
                <a:lnTo>
                  <a:pt x="0" y="438911"/>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7" name="Google Shape;967;p64"/>
          <p:cNvSpPr/>
          <p:nvPr/>
        </p:nvSpPr>
        <p:spPr>
          <a:xfrm>
            <a:off x="3949192" y="4386071"/>
            <a:ext cx="731520" cy="731520"/>
          </a:xfrm>
          <a:custGeom>
            <a:avLst/>
            <a:gdLst/>
            <a:ahLst/>
            <a:cxnLst/>
            <a:rect l="l" t="t" r="r" b="b"/>
            <a:pathLst>
              <a:path w="548639" h="548639" extrusionOk="0">
                <a:moveTo>
                  <a:pt x="274319" y="0"/>
                </a:moveTo>
                <a:lnTo>
                  <a:pt x="225008" y="4419"/>
                </a:lnTo>
                <a:lnTo>
                  <a:pt x="178597" y="17161"/>
                </a:lnTo>
                <a:lnTo>
                  <a:pt x="135861" y="37450"/>
                </a:lnTo>
                <a:lnTo>
                  <a:pt x="97575" y="64513"/>
                </a:lnTo>
                <a:lnTo>
                  <a:pt x="64513" y="97575"/>
                </a:lnTo>
                <a:lnTo>
                  <a:pt x="37450" y="135861"/>
                </a:lnTo>
                <a:lnTo>
                  <a:pt x="17161" y="178597"/>
                </a:lnTo>
                <a:lnTo>
                  <a:pt x="4419" y="225008"/>
                </a:lnTo>
                <a:lnTo>
                  <a:pt x="0" y="274320"/>
                </a:lnTo>
                <a:lnTo>
                  <a:pt x="4419" y="323631"/>
                </a:lnTo>
                <a:lnTo>
                  <a:pt x="17161" y="370042"/>
                </a:lnTo>
                <a:lnTo>
                  <a:pt x="37450" y="412778"/>
                </a:lnTo>
                <a:lnTo>
                  <a:pt x="64513" y="451064"/>
                </a:lnTo>
                <a:lnTo>
                  <a:pt x="97575" y="484126"/>
                </a:lnTo>
                <a:lnTo>
                  <a:pt x="135861" y="511189"/>
                </a:lnTo>
                <a:lnTo>
                  <a:pt x="178597" y="531478"/>
                </a:lnTo>
                <a:lnTo>
                  <a:pt x="225008" y="544220"/>
                </a:lnTo>
                <a:lnTo>
                  <a:pt x="274319" y="548640"/>
                </a:lnTo>
                <a:lnTo>
                  <a:pt x="323631" y="544220"/>
                </a:lnTo>
                <a:lnTo>
                  <a:pt x="370042" y="531478"/>
                </a:lnTo>
                <a:lnTo>
                  <a:pt x="412778" y="511189"/>
                </a:lnTo>
                <a:lnTo>
                  <a:pt x="451064" y="484126"/>
                </a:lnTo>
                <a:lnTo>
                  <a:pt x="484126" y="451064"/>
                </a:lnTo>
                <a:lnTo>
                  <a:pt x="511189" y="412778"/>
                </a:lnTo>
                <a:lnTo>
                  <a:pt x="531478" y="370042"/>
                </a:lnTo>
                <a:lnTo>
                  <a:pt x="544220" y="323631"/>
                </a:lnTo>
                <a:lnTo>
                  <a:pt x="548639" y="274320"/>
                </a:lnTo>
                <a:lnTo>
                  <a:pt x="544220" y="225008"/>
                </a:lnTo>
                <a:lnTo>
                  <a:pt x="531478" y="178597"/>
                </a:lnTo>
                <a:lnTo>
                  <a:pt x="511189" y="135861"/>
                </a:lnTo>
                <a:lnTo>
                  <a:pt x="484126" y="97575"/>
                </a:lnTo>
                <a:lnTo>
                  <a:pt x="451064" y="64513"/>
                </a:lnTo>
                <a:lnTo>
                  <a:pt x="412778" y="37450"/>
                </a:lnTo>
                <a:lnTo>
                  <a:pt x="370042" y="17161"/>
                </a:lnTo>
                <a:lnTo>
                  <a:pt x="323631" y="4419"/>
                </a:lnTo>
                <a:lnTo>
                  <a:pt x="274319"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8" name="Google Shape;968;p64"/>
          <p:cNvSpPr/>
          <p:nvPr/>
        </p:nvSpPr>
        <p:spPr>
          <a:xfrm>
            <a:off x="3949192" y="4386071"/>
            <a:ext cx="731520" cy="731520"/>
          </a:xfrm>
          <a:custGeom>
            <a:avLst/>
            <a:gdLst/>
            <a:ahLst/>
            <a:cxnLst/>
            <a:rect l="l" t="t" r="r" b="b"/>
            <a:pathLst>
              <a:path w="548639" h="548639" extrusionOk="0">
                <a:moveTo>
                  <a:pt x="0" y="274320"/>
                </a:moveTo>
                <a:lnTo>
                  <a:pt x="4419" y="225008"/>
                </a:lnTo>
                <a:lnTo>
                  <a:pt x="17161" y="178597"/>
                </a:lnTo>
                <a:lnTo>
                  <a:pt x="37450" y="135861"/>
                </a:lnTo>
                <a:lnTo>
                  <a:pt x="64513" y="97575"/>
                </a:lnTo>
                <a:lnTo>
                  <a:pt x="97575" y="64513"/>
                </a:lnTo>
                <a:lnTo>
                  <a:pt x="135861" y="37450"/>
                </a:lnTo>
                <a:lnTo>
                  <a:pt x="178597" y="17161"/>
                </a:lnTo>
                <a:lnTo>
                  <a:pt x="225008" y="4419"/>
                </a:lnTo>
                <a:lnTo>
                  <a:pt x="274319" y="0"/>
                </a:lnTo>
                <a:lnTo>
                  <a:pt x="323631" y="4419"/>
                </a:lnTo>
                <a:lnTo>
                  <a:pt x="370042" y="17161"/>
                </a:lnTo>
                <a:lnTo>
                  <a:pt x="412778" y="37450"/>
                </a:lnTo>
                <a:lnTo>
                  <a:pt x="451064" y="64513"/>
                </a:lnTo>
                <a:lnTo>
                  <a:pt x="484126" y="97575"/>
                </a:lnTo>
                <a:lnTo>
                  <a:pt x="511189" y="135861"/>
                </a:lnTo>
                <a:lnTo>
                  <a:pt x="531478" y="178597"/>
                </a:lnTo>
                <a:lnTo>
                  <a:pt x="544220" y="225008"/>
                </a:lnTo>
                <a:lnTo>
                  <a:pt x="548639" y="274320"/>
                </a:lnTo>
                <a:lnTo>
                  <a:pt x="544220" y="323631"/>
                </a:lnTo>
                <a:lnTo>
                  <a:pt x="531478" y="370042"/>
                </a:lnTo>
                <a:lnTo>
                  <a:pt x="511189" y="412778"/>
                </a:lnTo>
                <a:lnTo>
                  <a:pt x="484126" y="451064"/>
                </a:lnTo>
                <a:lnTo>
                  <a:pt x="451064" y="484126"/>
                </a:lnTo>
                <a:lnTo>
                  <a:pt x="412778" y="511189"/>
                </a:lnTo>
                <a:lnTo>
                  <a:pt x="370042" y="531478"/>
                </a:lnTo>
                <a:lnTo>
                  <a:pt x="323631" y="544220"/>
                </a:lnTo>
                <a:lnTo>
                  <a:pt x="274319" y="548640"/>
                </a:lnTo>
                <a:lnTo>
                  <a:pt x="225008" y="544220"/>
                </a:lnTo>
                <a:lnTo>
                  <a:pt x="178597" y="531478"/>
                </a:lnTo>
                <a:lnTo>
                  <a:pt x="135861" y="511189"/>
                </a:lnTo>
                <a:lnTo>
                  <a:pt x="97575" y="484126"/>
                </a:lnTo>
                <a:lnTo>
                  <a:pt x="64513" y="451064"/>
                </a:lnTo>
                <a:lnTo>
                  <a:pt x="37450" y="412778"/>
                </a:lnTo>
                <a:lnTo>
                  <a:pt x="17161" y="370042"/>
                </a:lnTo>
                <a:lnTo>
                  <a:pt x="4419" y="323631"/>
                </a:lnTo>
                <a:lnTo>
                  <a:pt x="0" y="274320"/>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69" name="Google Shape;969;p64"/>
          <p:cNvSpPr/>
          <p:nvPr/>
        </p:nvSpPr>
        <p:spPr>
          <a:xfrm>
            <a:off x="4221481" y="5339079"/>
            <a:ext cx="8801100" cy="585893"/>
          </a:xfrm>
          <a:custGeom>
            <a:avLst/>
            <a:gdLst/>
            <a:ahLst/>
            <a:cxnLst/>
            <a:rect l="l" t="t" r="r" b="b"/>
            <a:pathLst>
              <a:path w="6600825" h="439420" extrusionOk="0">
                <a:moveTo>
                  <a:pt x="0" y="438912"/>
                </a:moveTo>
                <a:lnTo>
                  <a:pt x="6600444" y="438912"/>
                </a:lnTo>
                <a:lnTo>
                  <a:pt x="6600444" y="0"/>
                </a:lnTo>
                <a:lnTo>
                  <a:pt x="0" y="0"/>
                </a:lnTo>
                <a:lnTo>
                  <a:pt x="0" y="4389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0" name="Google Shape;970;p64"/>
          <p:cNvSpPr/>
          <p:nvPr/>
        </p:nvSpPr>
        <p:spPr>
          <a:xfrm>
            <a:off x="4221481" y="5339079"/>
            <a:ext cx="8801100" cy="585893"/>
          </a:xfrm>
          <a:custGeom>
            <a:avLst/>
            <a:gdLst/>
            <a:ahLst/>
            <a:cxnLst/>
            <a:rect l="l" t="t" r="r" b="b"/>
            <a:pathLst>
              <a:path w="6600825" h="439420" extrusionOk="0">
                <a:moveTo>
                  <a:pt x="0" y="438912"/>
                </a:moveTo>
                <a:lnTo>
                  <a:pt x="6600444" y="438912"/>
                </a:lnTo>
                <a:lnTo>
                  <a:pt x="6600444" y="0"/>
                </a:lnTo>
                <a:lnTo>
                  <a:pt x="0" y="0"/>
                </a:lnTo>
                <a:lnTo>
                  <a:pt x="0" y="438912"/>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1" name="Google Shape;971;p64"/>
          <p:cNvSpPr/>
          <p:nvPr/>
        </p:nvSpPr>
        <p:spPr>
          <a:xfrm>
            <a:off x="3855719" y="5265928"/>
            <a:ext cx="734060" cy="731520"/>
          </a:xfrm>
          <a:custGeom>
            <a:avLst/>
            <a:gdLst/>
            <a:ahLst/>
            <a:cxnLst/>
            <a:rect l="l" t="t" r="r" b="b"/>
            <a:pathLst>
              <a:path w="550544" h="548639" extrusionOk="0">
                <a:moveTo>
                  <a:pt x="275082" y="0"/>
                </a:moveTo>
                <a:lnTo>
                  <a:pt x="225643" y="4419"/>
                </a:lnTo>
                <a:lnTo>
                  <a:pt x="179109" y="17161"/>
                </a:lnTo>
                <a:lnTo>
                  <a:pt x="136256" y="37450"/>
                </a:lnTo>
                <a:lnTo>
                  <a:pt x="97863" y="64513"/>
                </a:lnTo>
                <a:lnTo>
                  <a:pt x="64706" y="97575"/>
                </a:lnTo>
                <a:lnTo>
                  <a:pt x="37563" y="135861"/>
                </a:lnTo>
                <a:lnTo>
                  <a:pt x="17213" y="178597"/>
                </a:lnTo>
                <a:lnTo>
                  <a:pt x="4432" y="225008"/>
                </a:lnTo>
                <a:lnTo>
                  <a:pt x="0" y="274319"/>
                </a:lnTo>
                <a:lnTo>
                  <a:pt x="4432" y="323631"/>
                </a:lnTo>
                <a:lnTo>
                  <a:pt x="17213" y="370042"/>
                </a:lnTo>
                <a:lnTo>
                  <a:pt x="37563" y="412778"/>
                </a:lnTo>
                <a:lnTo>
                  <a:pt x="64706" y="451064"/>
                </a:lnTo>
                <a:lnTo>
                  <a:pt x="97863" y="484126"/>
                </a:lnTo>
                <a:lnTo>
                  <a:pt x="136256" y="511189"/>
                </a:lnTo>
                <a:lnTo>
                  <a:pt x="179109" y="531478"/>
                </a:lnTo>
                <a:lnTo>
                  <a:pt x="225643" y="544220"/>
                </a:lnTo>
                <a:lnTo>
                  <a:pt x="275082" y="548639"/>
                </a:lnTo>
                <a:lnTo>
                  <a:pt x="324520" y="544220"/>
                </a:lnTo>
                <a:lnTo>
                  <a:pt x="371054" y="531478"/>
                </a:lnTo>
                <a:lnTo>
                  <a:pt x="413907" y="511189"/>
                </a:lnTo>
                <a:lnTo>
                  <a:pt x="452300" y="484126"/>
                </a:lnTo>
                <a:lnTo>
                  <a:pt x="485457" y="451064"/>
                </a:lnTo>
                <a:lnTo>
                  <a:pt x="512600" y="412778"/>
                </a:lnTo>
                <a:lnTo>
                  <a:pt x="532950" y="370042"/>
                </a:lnTo>
                <a:lnTo>
                  <a:pt x="545731" y="323631"/>
                </a:lnTo>
                <a:lnTo>
                  <a:pt x="550164" y="274319"/>
                </a:lnTo>
                <a:lnTo>
                  <a:pt x="545731" y="225008"/>
                </a:lnTo>
                <a:lnTo>
                  <a:pt x="532950" y="178597"/>
                </a:lnTo>
                <a:lnTo>
                  <a:pt x="512600" y="135861"/>
                </a:lnTo>
                <a:lnTo>
                  <a:pt x="485457" y="97575"/>
                </a:lnTo>
                <a:lnTo>
                  <a:pt x="452300" y="64513"/>
                </a:lnTo>
                <a:lnTo>
                  <a:pt x="413907" y="37450"/>
                </a:lnTo>
                <a:lnTo>
                  <a:pt x="371054" y="17161"/>
                </a:lnTo>
                <a:lnTo>
                  <a:pt x="324520" y="4419"/>
                </a:lnTo>
                <a:lnTo>
                  <a:pt x="2750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2" name="Google Shape;972;p64"/>
          <p:cNvSpPr/>
          <p:nvPr/>
        </p:nvSpPr>
        <p:spPr>
          <a:xfrm>
            <a:off x="3855719" y="5265928"/>
            <a:ext cx="734060" cy="731520"/>
          </a:xfrm>
          <a:custGeom>
            <a:avLst/>
            <a:gdLst/>
            <a:ahLst/>
            <a:cxnLst/>
            <a:rect l="l" t="t" r="r" b="b"/>
            <a:pathLst>
              <a:path w="550544" h="548639" extrusionOk="0">
                <a:moveTo>
                  <a:pt x="0" y="274319"/>
                </a:moveTo>
                <a:lnTo>
                  <a:pt x="4432" y="225008"/>
                </a:lnTo>
                <a:lnTo>
                  <a:pt x="17213" y="178597"/>
                </a:lnTo>
                <a:lnTo>
                  <a:pt x="37563" y="135861"/>
                </a:lnTo>
                <a:lnTo>
                  <a:pt x="64706" y="97575"/>
                </a:lnTo>
                <a:lnTo>
                  <a:pt x="97863" y="64513"/>
                </a:lnTo>
                <a:lnTo>
                  <a:pt x="136256" y="37450"/>
                </a:lnTo>
                <a:lnTo>
                  <a:pt x="179109" y="17161"/>
                </a:lnTo>
                <a:lnTo>
                  <a:pt x="225643" y="4419"/>
                </a:lnTo>
                <a:lnTo>
                  <a:pt x="275082" y="0"/>
                </a:lnTo>
                <a:lnTo>
                  <a:pt x="324520" y="4419"/>
                </a:lnTo>
                <a:lnTo>
                  <a:pt x="371054" y="17161"/>
                </a:lnTo>
                <a:lnTo>
                  <a:pt x="413907" y="37450"/>
                </a:lnTo>
                <a:lnTo>
                  <a:pt x="452300" y="64513"/>
                </a:lnTo>
                <a:lnTo>
                  <a:pt x="485457" y="97575"/>
                </a:lnTo>
                <a:lnTo>
                  <a:pt x="512600" y="135861"/>
                </a:lnTo>
                <a:lnTo>
                  <a:pt x="532950" y="178597"/>
                </a:lnTo>
                <a:lnTo>
                  <a:pt x="545731" y="225008"/>
                </a:lnTo>
                <a:lnTo>
                  <a:pt x="550164" y="274319"/>
                </a:lnTo>
                <a:lnTo>
                  <a:pt x="545731" y="323631"/>
                </a:lnTo>
                <a:lnTo>
                  <a:pt x="532950" y="370042"/>
                </a:lnTo>
                <a:lnTo>
                  <a:pt x="512600" y="412778"/>
                </a:lnTo>
                <a:lnTo>
                  <a:pt x="485457" y="451064"/>
                </a:lnTo>
                <a:lnTo>
                  <a:pt x="452300" y="484126"/>
                </a:lnTo>
                <a:lnTo>
                  <a:pt x="413907" y="511189"/>
                </a:lnTo>
                <a:lnTo>
                  <a:pt x="371054" y="531478"/>
                </a:lnTo>
                <a:lnTo>
                  <a:pt x="324520" y="544220"/>
                </a:lnTo>
                <a:lnTo>
                  <a:pt x="275082" y="548639"/>
                </a:lnTo>
                <a:lnTo>
                  <a:pt x="225643" y="544220"/>
                </a:lnTo>
                <a:lnTo>
                  <a:pt x="179109" y="531478"/>
                </a:lnTo>
                <a:lnTo>
                  <a:pt x="136256" y="511189"/>
                </a:lnTo>
                <a:lnTo>
                  <a:pt x="97863" y="484126"/>
                </a:lnTo>
                <a:lnTo>
                  <a:pt x="64706" y="451064"/>
                </a:lnTo>
                <a:lnTo>
                  <a:pt x="37563" y="412778"/>
                </a:lnTo>
                <a:lnTo>
                  <a:pt x="17213" y="370042"/>
                </a:lnTo>
                <a:lnTo>
                  <a:pt x="4432" y="323631"/>
                </a:lnTo>
                <a:lnTo>
                  <a:pt x="0" y="274319"/>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3" name="Google Shape;973;p64"/>
          <p:cNvSpPr/>
          <p:nvPr/>
        </p:nvSpPr>
        <p:spPr>
          <a:xfrm>
            <a:off x="3930903" y="6218936"/>
            <a:ext cx="9091507" cy="585893"/>
          </a:xfrm>
          <a:custGeom>
            <a:avLst/>
            <a:gdLst/>
            <a:ahLst/>
            <a:cxnLst/>
            <a:rect l="l" t="t" r="r" b="b"/>
            <a:pathLst>
              <a:path w="6818630" h="439420" extrusionOk="0">
                <a:moveTo>
                  <a:pt x="0" y="438912"/>
                </a:moveTo>
                <a:lnTo>
                  <a:pt x="6818376" y="438912"/>
                </a:lnTo>
                <a:lnTo>
                  <a:pt x="6818376" y="0"/>
                </a:lnTo>
                <a:lnTo>
                  <a:pt x="0" y="0"/>
                </a:lnTo>
                <a:lnTo>
                  <a:pt x="0" y="4389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4" name="Google Shape;974;p64"/>
          <p:cNvSpPr/>
          <p:nvPr/>
        </p:nvSpPr>
        <p:spPr>
          <a:xfrm>
            <a:off x="3930903" y="6218936"/>
            <a:ext cx="9091507" cy="585893"/>
          </a:xfrm>
          <a:custGeom>
            <a:avLst/>
            <a:gdLst/>
            <a:ahLst/>
            <a:cxnLst/>
            <a:rect l="l" t="t" r="r" b="b"/>
            <a:pathLst>
              <a:path w="6818630" h="439420" extrusionOk="0">
                <a:moveTo>
                  <a:pt x="0" y="438912"/>
                </a:moveTo>
                <a:lnTo>
                  <a:pt x="6818376" y="438912"/>
                </a:lnTo>
                <a:lnTo>
                  <a:pt x="6818376" y="0"/>
                </a:lnTo>
                <a:lnTo>
                  <a:pt x="0" y="0"/>
                </a:lnTo>
                <a:lnTo>
                  <a:pt x="0" y="438912"/>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5" name="Google Shape;975;p64"/>
          <p:cNvSpPr/>
          <p:nvPr/>
        </p:nvSpPr>
        <p:spPr>
          <a:xfrm>
            <a:off x="3565145" y="6145784"/>
            <a:ext cx="734060" cy="731520"/>
          </a:xfrm>
          <a:custGeom>
            <a:avLst/>
            <a:gdLst/>
            <a:ahLst/>
            <a:cxnLst/>
            <a:rect l="l" t="t" r="r" b="b"/>
            <a:pathLst>
              <a:path w="550544" h="548639" extrusionOk="0">
                <a:moveTo>
                  <a:pt x="275081" y="0"/>
                </a:moveTo>
                <a:lnTo>
                  <a:pt x="225643" y="4419"/>
                </a:lnTo>
                <a:lnTo>
                  <a:pt x="179109" y="17161"/>
                </a:lnTo>
                <a:lnTo>
                  <a:pt x="136256" y="37450"/>
                </a:lnTo>
                <a:lnTo>
                  <a:pt x="97863" y="64513"/>
                </a:lnTo>
                <a:lnTo>
                  <a:pt x="64706" y="97575"/>
                </a:lnTo>
                <a:lnTo>
                  <a:pt x="37563" y="135861"/>
                </a:lnTo>
                <a:lnTo>
                  <a:pt x="17213" y="178597"/>
                </a:lnTo>
                <a:lnTo>
                  <a:pt x="4432" y="225008"/>
                </a:lnTo>
                <a:lnTo>
                  <a:pt x="0" y="274319"/>
                </a:lnTo>
                <a:lnTo>
                  <a:pt x="4432" y="323631"/>
                </a:lnTo>
                <a:lnTo>
                  <a:pt x="17213" y="370042"/>
                </a:lnTo>
                <a:lnTo>
                  <a:pt x="37563" y="412778"/>
                </a:lnTo>
                <a:lnTo>
                  <a:pt x="64706" y="451064"/>
                </a:lnTo>
                <a:lnTo>
                  <a:pt x="97863" y="484126"/>
                </a:lnTo>
                <a:lnTo>
                  <a:pt x="136256" y="511189"/>
                </a:lnTo>
                <a:lnTo>
                  <a:pt x="179109" y="531478"/>
                </a:lnTo>
                <a:lnTo>
                  <a:pt x="225643" y="544220"/>
                </a:lnTo>
                <a:lnTo>
                  <a:pt x="275081" y="548639"/>
                </a:lnTo>
                <a:lnTo>
                  <a:pt x="324520" y="544220"/>
                </a:lnTo>
                <a:lnTo>
                  <a:pt x="371054" y="531478"/>
                </a:lnTo>
                <a:lnTo>
                  <a:pt x="413907" y="511189"/>
                </a:lnTo>
                <a:lnTo>
                  <a:pt x="452300" y="484126"/>
                </a:lnTo>
                <a:lnTo>
                  <a:pt x="485457" y="451064"/>
                </a:lnTo>
                <a:lnTo>
                  <a:pt x="512600" y="412778"/>
                </a:lnTo>
                <a:lnTo>
                  <a:pt x="532950" y="370042"/>
                </a:lnTo>
                <a:lnTo>
                  <a:pt x="545731" y="323631"/>
                </a:lnTo>
                <a:lnTo>
                  <a:pt x="550164" y="274319"/>
                </a:lnTo>
                <a:lnTo>
                  <a:pt x="545731" y="225008"/>
                </a:lnTo>
                <a:lnTo>
                  <a:pt x="532950" y="178597"/>
                </a:lnTo>
                <a:lnTo>
                  <a:pt x="512600" y="135861"/>
                </a:lnTo>
                <a:lnTo>
                  <a:pt x="485457" y="97575"/>
                </a:lnTo>
                <a:lnTo>
                  <a:pt x="452300" y="64513"/>
                </a:lnTo>
                <a:lnTo>
                  <a:pt x="413907" y="37450"/>
                </a:lnTo>
                <a:lnTo>
                  <a:pt x="371054" y="17161"/>
                </a:lnTo>
                <a:lnTo>
                  <a:pt x="324520" y="4419"/>
                </a:lnTo>
                <a:lnTo>
                  <a:pt x="2750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6" name="Google Shape;976;p64"/>
          <p:cNvSpPr/>
          <p:nvPr/>
        </p:nvSpPr>
        <p:spPr>
          <a:xfrm>
            <a:off x="3565145" y="6145784"/>
            <a:ext cx="734060" cy="731520"/>
          </a:xfrm>
          <a:custGeom>
            <a:avLst/>
            <a:gdLst/>
            <a:ahLst/>
            <a:cxnLst/>
            <a:rect l="l" t="t" r="r" b="b"/>
            <a:pathLst>
              <a:path w="550544" h="548639" extrusionOk="0">
                <a:moveTo>
                  <a:pt x="0" y="274319"/>
                </a:moveTo>
                <a:lnTo>
                  <a:pt x="4432" y="225008"/>
                </a:lnTo>
                <a:lnTo>
                  <a:pt x="17213" y="178597"/>
                </a:lnTo>
                <a:lnTo>
                  <a:pt x="37563" y="135861"/>
                </a:lnTo>
                <a:lnTo>
                  <a:pt x="64706" y="97575"/>
                </a:lnTo>
                <a:lnTo>
                  <a:pt x="97863" y="64513"/>
                </a:lnTo>
                <a:lnTo>
                  <a:pt x="136256" y="37450"/>
                </a:lnTo>
                <a:lnTo>
                  <a:pt x="179109" y="17161"/>
                </a:lnTo>
                <a:lnTo>
                  <a:pt x="225643" y="4419"/>
                </a:lnTo>
                <a:lnTo>
                  <a:pt x="275081" y="0"/>
                </a:lnTo>
                <a:lnTo>
                  <a:pt x="324520" y="4419"/>
                </a:lnTo>
                <a:lnTo>
                  <a:pt x="371054" y="17161"/>
                </a:lnTo>
                <a:lnTo>
                  <a:pt x="413907" y="37450"/>
                </a:lnTo>
                <a:lnTo>
                  <a:pt x="452300" y="64513"/>
                </a:lnTo>
                <a:lnTo>
                  <a:pt x="485457" y="97575"/>
                </a:lnTo>
                <a:lnTo>
                  <a:pt x="512600" y="135861"/>
                </a:lnTo>
                <a:lnTo>
                  <a:pt x="532950" y="178597"/>
                </a:lnTo>
                <a:lnTo>
                  <a:pt x="545731" y="225008"/>
                </a:lnTo>
                <a:lnTo>
                  <a:pt x="550164" y="274319"/>
                </a:lnTo>
                <a:lnTo>
                  <a:pt x="545731" y="323631"/>
                </a:lnTo>
                <a:lnTo>
                  <a:pt x="532950" y="370042"/>
                </a:lnTo>
                <a:lnTo>
                  <a:pt x="512600" y="412778"/>
                </a:lnTo>
                <a:lnTo>
                  <a:pt x="485457" y="451064"/>
                </a:lnTo>
                <a:lnTo>
                  <a:pt x="452300" y="484126"/>
                </a:lnTo>
                <a:lnTo>
                  <a:pt x="413907" y="511189"/>
                </a:lnTo>
                <a:lnTo>
                  <a:pt x="371054" y="531478"/>
                </a:lnTo>
                <a:lnTo>
                  <a:pt x="324520" y="544220"/>
                </a:lnTo>
                <a:lnTo>
                  <a:pt x="275081" y="548639"/>
                </a:lnTo>
                <a:lnTo>
                  <a:pt x="225643" y="544220"/>
                </a:lnTo>
                <a:lnTo>
                  <a:pt x="179109" y="531478"/>
                </a:lnTo>
                <a:lnTo>
                  <a:pt x="136256" y="511189"/>
                </a:lnTo>
                <a:lnTo>
                  <a:pt x="97863" y="484126"/>
                </a:lnTo>
                <a:lnTo>
                  <a:pt x="64706" y="451064"/>
                </a:lnTo>
                <a:lnTo>
                  <a:pt x="37563" y="412778"/>
                </a:lnTo>
                <a:lnTo>
                  <a:pt x="17213" y="370042"/>
                </a:lnTo>
                <a:lnTo>
                  <a:pt x="4432" y="323631"/>
                </a:lnTo>
                <a:lnTo>
                  <a:pt x="0" y="274319"/>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7" name="Google Shape;977;p64"/>
          <p:cNvSpPr/>
          <p:nvPr/>
        </p:nvSpPr>
        <p:spPr>
          <a:xfrm>
            <a:off x="3400551" y="7098792"/>
            <a:ext cx="9621520" cy="585893"/>
          </a:xfrm>
          <a:custGeom>
            <a:avLst/>
            <a:gdLst/>
            <a:ahLst/>
            <a:cxnLst/>
            <a:rect l="l" t="t" r="r" b="b"/>
            <a:pathLst>
              <a:path w="7216140" h="439420" extrusionOk="0">
                <a:moveTo>
                  <a:pt x="0" y="438911"/>
                </a:moveTo>
                <a:lnTo>
                  <a:pt x="7216140" y="438911"/>
                </a:lnTo>
                <a:lnTo>
                  <a:pt x="7216140" y="0"/>
                </a:lnTo>
                <a:lnTo>
                  <a:pt x="0" y="0"/>
                </a:lnTo>
                <a:lnTo>
                  <a:pt x="0" y="438911"/>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8" name="Google Shape;978;p64"/>
          <p:cNvSpPr/>
          <p:nvPr/>
        </p:nvSpPr>
        <p:spPr>
          <a:xfrm>
            <a:off x="3400551" y="7098792"/>
            <a:ext cx="9621520" cy="585893"/>
          </a:xfrm>
          <a:custGeom>
            <a:avLst/>
            <a:gdLst/>
            <a:ahLst/>
            <a:cxnLst/>
            <a:rect l="l" t="t" r="r" b="b"/>
            <a:pathLst>
              <a:path w="7216140" h="439420" extrusionOk="0">
                <a:moveTo>
                  <a:pt x="0" y="438911"/>
                </a:moveTo>
                <a:lnTo>
                  <a:pt x="7216140" y="438911"/>
                </a:lnTo>
                <a:lnTo>
                  <a:pt x="7216140" y="0"/>
                </a:lnTo>
                <a:lnTo>
                  <a:pt x="0" y="0"/>
                </a:lnTo>
                <a:lnTo>
                  <a:pt x="0" y="438911"/>
                </a:lnTo>
                <a:close/>
              </a:path>
            </a:pathLst>
          </a:custGeom>
          <a:noFill/>
          <a:ln w="25900" cap="flat" cmpd="sng">
            <a:solidFill>
              <a:srgbClr val="4674A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79" name="Google Shape;979;p64"/>
          <p:cNvSpPr txBox="1"/>
          <p:nvPr/>
        </p:nvSpPr>
        <p:spPr>
          <a:xfrm>
            <a:off x="3847930" y="1900937"/>
            <a:ext cx="8962812" cy="5739414"/>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133">
                <a:solidFill>
                  <a:schemeClr val="dk1"/>
                </a:solidFill>
                <a:latin typeface="Calibri"/>
                <a:ea typeface="Calibri"/>
                <a:cs typeface="Calibri"/>
                <a:sym typeface="Calibri"/>
              </a:rPr>
              <a:t>En geç </a:t>
            </a:r>
            <a:r>
              <a:rPr lang="en-US" sz="2133" b="1">
                <a:solidFill>
                  <a:schemeClr val="dk1"/>
                </a:solidFill>
                <a:latin typeface="Calibri"/>
                <a:ea typeface="Calibri"/>
                <a:cs typeface="Calibri"/>
                <a:sym typeface="Calibri"/>
              </a:rPr>
              <a:t>20 Mayıs 2021 Brüksel saati ile 12:00:00'ye </a:t>
            </a:r>
            <a:r>
              <a:rPr lang="en-US" sz="2133">
                <a:solidFill>
                  <a:schemeClr val="dk1"/>
                </a:solidFill>
                <a:latin typeface="Calibri"/>
                <a:ea typeface="Calibri"/>
                <a:cs typeface="Calibri"/>
                <a:sym typeface="Calibri"/>
              </a:rPr>
              <a:t>kadar başvuru yapılmalıdır.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547780" marR="0" lvl="0" indent="0" algn="l" rtl="0">
              <a:spcBef>
                <a:spcPts val="1920"/>
              </a:spcBef>
              <a:spcAft>
                <a:spcPts val="0"/>
              </a:spcAft>
              <a:buNone/>
            </a:pPr>
            <a:r>
              <a:rPr lang="en-US" sz="2133">
                <a:solidFill>
                  <a:schemeClr val="dk1"/>
                </a:solidFill>
                <a:latin typeface="Calibri"/>
                <a:ea typeface="Calibri"/>
                <a:cs typeface="Calibri"/>
                <a:sym typeface="Calibri"/>
              </a:rPr>
              <a:t>KA220-SCH kodlu</a:t>
            </a:r>
            <a:r>
              <a:rPr lang="en-US" sz="2133" u="sng">
                <a:solidFill>
                  <a:srgbClr val="0000FF"/>
                </a:solidFill>
                <a:latin typeface="Calibri"/>
                <a:ea typeface="Calibri"/>
                <a:cs typeface="Calibri"/>
                <a:sym typeface="Calibri"/>
              </a:rPr>
              <a:t> </a:t>
            </a:r>
            <a:r>
              <a:rPr lang="en-US" sz="2133"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çevrimiçi başvuru formu </a:t>
            </a:r>
            <a:r>
              <a:rPr lang="en-US" sz="2133">
                <a:solidFill>
                  <a:schemeClr val="dk1"/>
                </a:solidFill>
                <a:latin typeface="Calibri"/>
                <a:ea typeface="Calibri"/>
                <a:cs typeface="Calibri"/>
                <a:sym typeface="Calibri"/>
              </a:rPr>
              <a:t>doldurulmalıdır.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a:solidFill>
                <a:schemeClr val="dk1"/>
              </a:solidFill>
              <a:latin typeface="Times New Roman"/>
              <a:ea typeface="Times New Roman"/>
              <a:cs typeface="Times New Roman"/>
              <a:sym typeface="Times New Roman"/>
            </a:endParaRPr>
          </a:p>
          <a:p>
            <a:pPr marL="839026" marR="0" lvl="0" indent="0" algn="l" rtl="0">
              <a:spcBef>
                <a:spcPts val="1607"/>
              </a:spcBef>
              <a:spcAft>
                <a:spcPts val="0"/>
              </a:spcAft>
              <a:buNone/>
            </a:pPr>
            <a:r>
              <a:rPr lang="en-US" sz="2133">
                <a:solidFill>
                  <a:schemeClr val="dk1"/>
                </a:solidFill>
                <a:latin typeface="Calibri"/>
                <a:ea typeface="Calibri"/>
                <a:cs typeface="Calibri"/>
                <a:sym typeface="Calibri"/>
              </a:rPr>
              <a:t>Proje süresi </a:t>
            </a:r>
            <a:r>
              <a:rPr lang="en-US" sz="2133" b="1">
                <a:solidFill>
                  <a:schemeClr val="dk1"/>
                </a:solidFill>
                <a:latin typeface="Calibri"/>
                <a:ea typeface="Calibri"/>
                <a:cs typeface="Calibri"/>
                <a:sym typeface="Calibri"/>
              </a:rPr>
              <a:t>12 ay ile 36 ay </a:t>
            </a:r>
            <a:r>
              <a:rPr lang="en-US" sz="2133">
                <a:solidFill>
                  <a:schemeClr val="dk1"/>
                </a:solidFill>
                <a:latin typeface="Calibri"/>
                <a:ea typeface="Calibri"/>
                <a:cs typeface="Calibri"/>
                <a:sym typeface="Calibri"/>
              </a:rPr>
              <a:t>arasında olabilir, başvuru aşamasında seçilir.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578259" marR="0" lvl="0" indent="0" algn="ctr" rtl="0">
              <a:spcBef>
                <a:spcPts val="1913"/>
              </a:spcBef>
              <a:spcAft>
                <a:spcPts val="0"/>
              </a:spcAft>
              <a:buNone/>
            </a:pPr>
            <a:r>
              <a:rPr lang="en-US" sz="2133" b="1">
                <a:solidFill>
                  <a:schemeClr val="dk1"/>
                </a:solidFill>
                <a:latin typeface="Calibri"/>
                <a:ea typeface="Calibri"/>
                <a:cs typeface="Calibri"/>
                <a:sym typeface="Calibri"/>
              </a:rPr>
              <a:t>1 Kasım 2021 ile 28 Şubat 2022 </a:t>
            </a:r>
            <a:r>
              <a:rPr lang="en-US" sz="2133">
                <a:solidFill>
                  <a:schemeClr val="dk1"/>
                </a:solidFill>
                <a:latin typeface="Calibri"/>
                <a:ea typeface="Calibri"/>
                <a:cs typeface="Calibri"/>
                <a:sym typeface="Calibri"/>
              </a:rPr>
              <a:t>arasında bir başlangıç tarihi seçilebilir.</a:t>
            </a:r>
            <a:endParaRPr sz="2133">
              <a:solidFill>
                <a:schemeClr val="dk1"/>
              </a:solidFill>
              <a:latin typeface="Calibri"/>
              <a:ea typeface="Calibri"/>
              <a:cs typeface="Calibri"/>
              <a:sym typeface="Calibri"/>
            </a:endParaRPr>
          </a:p>
          <a:p>
            <a:pPr marL="547780" marR="6773" lvl="0" indent="290398" algn="l" rtl="0">
              <a:lnSpc>
                <a:spcPct val="270600"/>
              </a:lnSpc>
              <a:spcBef>
                <a:spcPts val="7"/>
              </a:spcBef>
              <a:spcAft>
                <a:spcPts val="0"/>
              </a:spcAft>
              <a:buNone/>
            </a:pPr>
            <a:r>
              <a:rPr lang="en-US" sz="2133">
                <a:solidFill>
                  <a:schemeClr val="dk1"/>
                </a:solidFill>
                <a:latin typeface="Calibri"/>
                <a:ea typeface="Calibri"/>
                <a:cs typeface="Calibri"/>
                <a:sym typeface="Calibri"/>
              </a:rPr>
              <a:t>Aynı teklif çağrısı döneminde aynı ortaklarla sadece bir başvuru yapılabilir.  en az 3 farklı Program Ülkesinden en az 3 kurum/kuruluş içermelidir</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133">
              <a:solidFill>
                <a:schemeClr val="dk1"/>
              </a:solidFill>
              <a:latin typeface="Times New Roman"/>
              <a:ea typeface="Times New Roman"/>
              <a:cs typeface="Times New Roman"/>
              <a:sym typeface="Times New Roman"/>
            </a:endParaRPr>
          </a:p>
          <a:p>
            <a:pPr marL="0" marR="0" lvl="0" indent="0" algn="l" rtl="0">
              <a:spcBef>
                <a:spcPts val="7"/>
              </a:spcBef>
              <a:spcAft>
                <a:spcPts val="0"/>
              </a:spcAft>
              <a:buNone/>
            </a:pPr>
            <a:endParaRPr sz="1667">
              <a:solidFill>
                <a:schemeClr val="dk1"/>
              </a:solidFill>
              <a:latin typeface="Times New Roman"/>
              <a:ea typeface="Times New Roman"/>
              <a:cs typeface="Times New Roman"/>
              <a:sym typeface="Times New Roman"/>
            </a:endParaRPr>
          </a:p>
          <a:p>
            <a:pPr marL="16933" marR="0" lvl="0" indent="0" algn="l" rtl="0">
              <a:spcBef>
                <a:spcPts val="0"/>
              </a:spcBef>
              <a:spcAft>
                <a:spcPts val="0"/>
              </a:spcAft>
              <a:buNone/>
            </a:pPr>
            <a:r>
              <a:rPr lang="en-US" sz="2133">
                <a:solidFill>
                  <a:schemeClr val="dk1"/>
                </a:solidFill>
                <a:latin typeface="Calibri"/>
                <a:ea typeface="Calibri"/>
                <a:cs typeface="Calibri"/>
                <a:sym typeface="Calibri"/>
              </a:rPr>
              <a:t>Başvuru en az bir yatay veya sektöre özgü önceliği ele almalıdır.</a:t>
            </a:r>
            <a:endParaRPr sz="2133">
              <a:solidFill>
                <a:schemeClr val="dk1"/>
              </a:solidFill>
              <a:latin typeface="Calibri"/>
              <a:ea typeface="Calibri"/>
              <a:cs typeface="Calibri"/>
              <a:sym typeface="Calibri"/>
            </a:endParaRPr>
          </a:p>
        </p:txBody>
      </p:sp>
      <p:sp>
        <p:nvSpPr>
          <p:cNvPr id="980" name="Google Shape;980;p64"/>
          <p:cNvSpPr/>
          <p:nvPr/>
        </p:nvSpPr>
        <p:spPr>
          <a:xfrm>
            <a:off x="3032759" y="7025639"/>
            <a:ext cx="734060" cy="734060"/>
          </a:xfrm>
          <a:custGeom>
            <a:avLst/>
            <a:gdLst/>
            <a:ahLst/>
            <a:cxnLst/>
            <a:rect l="l" t="t" r="r" b="b"/>
            <a:pathLst>
              <a:path w="550544" h="550545" extrusionOk="0">
                <a:moveTo>
                  <a:pt x="275082" y="0"/>
                </a:moveTo>
                <a:lnTo>
                  <a:pt x="225637" y="4432"/>
                </a:lnTo>
                <a:lnTo>
                  <a:pt x="179099" y="17213"/>
                </a:lnTo>
                <a:lnTo>
                  <a:pt x="136245" y="37563"/>
                </a:lnTo>
                <a:lnTo>
                  <a:pt x="97852" y="64706"/>
                </a:lnTo>
                <a:lnTo>
                  <a:pt x="64697" y="97863"/>
                </a:lnTo>
                <a:lnTo>
                  <a:pt x="37558" y="136256"/>
                </a:lnTo>
                <a:lnTo>
                  <a:pt x="17210" y="179109"/>
                </a:lnTo>
                <a:lnTo>
                  <a:pt x="4432" y="225643"/>
                </a:lnTo>
                <a:lnTo>
                  <a:pt x="0" y="275082"/>
                </a:lnTo>
                <a:lnTo>
                  <a:pt x="4432" y="324526"/>
                </a:lnTo>
                <a:lnTo>
                  <a:pt x="17210" y="371064"/>
                </a:lnTo>
                <a:lnTo>
                  <a:pt x="37558" y="413918"/>
                </a:lnTo>
                <a:lnTo>
                  <a:pt x="64697" y="452311"/>
                </a:lnTo>
                <a:lnTo>
                  <a:pt x="97852" y="485466"/>
                </a:lnTo>
                <a:lnTo>
                  <a:pt x="136245" y="512605"/>
                </a:lnTo>
                <a:lnTo>
                  <a:pt x="179099" y="532953"/>
                </a:lnTo>
                <a:lnTo>
                  <a:pt x="225637" y="545731"/>
                </a:lnTo>
                <a:lnTo>
                  <a:pt x="275082" y="550164"/>
                </a:lnTo>
                <a:lnTo>
                  <a:pt x="324526" y="545731"/>
                </a:lnTo>
                <a:lnTo>
                  <a:pt x="371064" y="532953"/>
                </a:lnTo>
                <a:lnTo>
                  <a:pt x="413918" y="512605"/>
                </a:lnTo>
                <a:lnTo>
                  <a:pt x="452311" y="485466"/>
                </a:lnTo>
                <a:lnTo>
                  <a:pt x="485466" y="452311"/>
                </a:lnTo>
                <a:lnTo>
                  <a:pt x="512605" y="413918"/>
                </a:lnTo>
                <a:lnTo>
                  <a:pt x="532953" y="371064"/>
                </a:lnTo>
                <a:lnTo>
                  <a:pt x="545731" y="324526"/>
                </a:lnTo>
                <a:lnTo>
                  <a:pt x="550164" y="275082"/>
                </a:lnTo>
                <a:lnTo>
                  <a:pt x="545731" y="225643"/>
                </a:lnTo>
                <a:lnTo>
                  <a:pt x="532953" y="179109"/>
                </a:lnTo>
                <a:lnTo>
                  <a:pt x="512605" y="136256"/>
                </a:lnTo>
                <a:lnTo>
                  <a:pt x="485466" y="97863"/>
                </a:lnTo>
                <a:lnTo>
                  <a:pt x="452311" y="64706"/>
                </a:lnTo>
                <a:lnTo>
                  <a:pt x="413918" y="37563"/>
                </a:lnTo>
                <a:lnTo>
                  <a:pt x="371064" y="17213"/>
                </a:lnTo>
                <a:lnTo>
                  <a:pt x="324526" y="4432"/>
                </a:lnTo>
                <a:lnTo>
                  <a:pt x="27508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81" name="Google Shape;981;p64"/>
          <p:cNvSpPr/>
          <p:nvPr/>
        </p:nvSpPr>
        <p:spPr>
          <a:xfrm>
            <a:off x="3032759" y="7025639"/>
            <a:ext cx="734060" cy="734060"/>
          </a:xfrm>
          <a:custGeom>
            <a:avLst/>
            <a:gdLst/>
            <a:ahLst/>
            <a:cxnLst/>
            <a:rect l="l" t="t" r="r" b="b"/>
            <a:pathLst>
              <a:path w="550544" h="550545" extrusionOk="0">
                <a:moveTo>
                  <a:pt x="0" y="275082"/>
                </a:moveTo>
                <a:lnTo>
                  <a:pt x="4432" y="225643"/>
                </a:lnTo>
                <a:lnTo>
                  <a:pt x="17210" y="179109"/>
                </a:lnTo>
                <a:lnTo>
                  <a:pt x="37558" y="136256"/>
                </a:lnTo>
                <a:lnTo>
                  <a:pt x="64697" y="97863"/>
                </a:lnTo>
                <a:lnTo>
                  <a:pt x="97852" y="64706"/>
                </a:lnTo>
                <a:lnTo>
                  <a:pt x="136245" y="37563"/>
                </a:lnTo>
                <a:lnTo>
                  <a:pt x="179099" y="17213"/>
                </a:lnTo>
                <a:lnTo>
                  <a:pt x="225637" y="4432"/>
                </a:lnTo>
                <a:lnTo>
                  <a:pt x="275082" y="0"/>
                </a:lnTo>
                <a:lnTo>
                  <a:pt x="324526" y="4432"/>
                </a:lnTo>
                <a:lnTo>
                  <a:pt x="371064" y="17213"/>
                </a:lnTo>
                <a:lnTo>
                  <a:pt x="413918" y="37563"/>
                </a:lnTo>
                <a:lnTo>
                  <a:pt x="452311" y="64706"/>
                </a:lnTo>
                <a:lnTo>
                  <a:pt x="485466" y="97863"/>
                </a:lnTo>
                <a:lnTo>
                  <a:pt x="512605" y="136256"/>
                </a:lnTo>
                <a:lnTo>
                  <a:pt x="532953" y="179109"/>
                </a:lnTo>
                <a:lnTo>
                  <a:pt x="545731" y="225643"/>
                </a:lnTo>
                <a:lnTo>
                  <a:pt x="550164" y="275082"/>
                </a:lnTo>
                <a:lnTo>
                  <a:pt x="545731" y="324526"/>
                </a:lnTo>
                <a:lnTo>
                  <a:pt x="532953" y="371064"/>
                </a:lnTo>
                <a:lnTo>
                  <a:pt x="512605" y="413918"/>
                </a:lnTo>
                <a:lnTo>
                  <a:pt x="485466" y="452311"/>
                </a:lnTo>
                <a:lnTo>
                  <a:pt x="452311" y="485466"/>
                </a:lnTo>
                <a:lnTo>
                  <a:pt x="413918" y="512605"/>
                </a:lnTo>
                <a:lnTo>
                  <a:pt x="371064" y="532953"/>
                </a:lnTo>
                <a:lnTo>
                  <a:pt x="324526" y="545731"/>
                </a:lnTo>
                <a:lnTo>
                  <a:pt x="275082" y="550164"/>
                </a:lnTo>
                <a:lnTo>
                  <a:pt x="225637" y="545731"/>
                </a:lnTo>
                <a:lnTo>
                  <a:pt x="179099" y="532953"/>
                </a:lnTo>
                <a:lnTo>
                  <a:pt x="136245" y="512605"/>
                </a:lnTo>
                <a:lnTo>
                  <a:pt x="97852" y="485466"/>
                </a:lnTo>
                <a:lnTo>
                  <a:pt x="64697" y="452311"/>
                </a:lnTo>
                <a:lnTo>
                  <a:pt x="37558" y="413918"/>
                </a:lnTo>
                <a:lnTo>
                  <a:pt x="17210" y="371064"/>
                </a:lnTo>
                <a:lnTo>
                  <a:pt x="4432" y="324526"/>
                </a:lnTo>
                <a:lnTo>
                  <a:pt x="0" y="275082"/>
                </a:lnTo>
                <a:close/>
              </a:path>
            </a:pathLst>
          </a:custGeom>
          <a:noFill/>
          <a:ln w="25900" cap="flat" cmpd="sng">
            <a:solidFill>
              <a:srgbClr val="4F81B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3 Başlık"/>
          <p:cNvSpPr>
            <a:spLocks noGrp="1"/>
          </p:cNvSpPr>
          <p:nvPr>
            <p:ph type="title"/>
          </p:nvPr>
        </p:nvSpPr>
        <p:spPr/>
        <p:txBody>
          <a:bodyPr/>
          <a:lstStyle/>
          <a:p>
            <a:pPr algn="ctr"/>
            <a:endParaRPr lang="tr-TR" b="1" dirty="0"/>
          </a:p>
        </p:txBody>
      </p:sp>
      <p:sp>
        <p:nvSpPr>
          <p:cNvPr id="9" name="8 Metin Yer Tutucusu"/>
          <p:cNvSpPr>
            <a:spLocks noGrp="1"/>
          </p:cNvSpPr>
          <p:nvPr>
            <p:ph type="body" idx="1"/>
          </p:nvPr>
        </p:nvSpPr>
        <p:spPr/>
        <p:txBody>
          <a:bodyPr/>
          <a:lstStyle/>
          <a:p>
            <a:endParaRPr lang="tr-TR" dirty="0"/>
          </a:p>
        </p:txBody>
      </p:sp>
      <p:pic>
        <p:nvPicPr>
          <p:cNvPr id="4100" name="Picture 4"/>
          <p:cNvPicPr>
            <a:picLocks noChangeAspect="1" noChangeArrowheads="1"/>
          </p:cNvPicPr>
          <p:nvPr/>
        </p:nvPicPr>
        <p:blipFill>
          <a:blip r:embed="rId3"/>
          <a:srcRect/>
          <a:stretch>
            <a:fillRect/>
          </a:stretch>
        </p:blipFill>
        <p:spPr bwMode="auto">
          <a:xfrm>
            <a:off x="1590261" y="1490870"/>
            <a:ext cx="13338313" cy="6241773"/>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65"/>
          <p:cNvSpPr txBox="1">
            <a:spLocks noGrp="1"/>
          </p:cNvSpPr>
          <p:nvPr>
            <p:ph type="title"/>
          </p:nvPr>
        </p:nvSpPr>
        <p:spPr>
          <a:xfrm>
            <a:off x="7010400" y="304800"/>
            <a:ext cx="48768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Faaliyetler</a:t>
            </a:r>
            <a:endParaRPr/>
          </a:p>
        </p:txBody>
      </p:sp>
      <p:sp>
        <p:nvSpPr>
          <p:cNvPr id="987" name="Google Shape;987;p65"/>
          <p:cNvSpPr txBox="1"/>
          <p:nvPr/>
        </p:nvSpPr>
        <p:spPr>
          <a:xfrm>
            <a:off x="2745317" y="2339765"/>
            <a:ext cx="10765367" cy="4417149"/>
          </a:xfrm>
          <a:prstGeom prst="rect">
            <a:avLst/>
          </a:prstGeom>
          <a:noFill/>
          <a:ln>
            <a:noFill/>
          </a:ln>
        </p:spPr>
        <p:txBody>
          <a:bodyPr spcFirstLastPara="1" wrap="square" lIns="0" tIns="16925" rIns="0" bIns="0" anchor="t" anchorCtr="0">
            <a:spAutoFit/>
          </a:bodyPr>
          <a:lstStyle/>
          <a:p>
            <a:pPr marL="474121" marR="6773" lvl="0" indent="-457189" algn="just" rtl="0">
              <a:lnSpc>
                <a:spcPct val="150000"/>
              </a:lnSpc>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Proje uygulamalarını desteklemek ve hedeflere ulaşmak için öğrencilere  ve eğitim personeline yönelik </a:t>
            </a:r>
            <a:r>
              <a:rPr lang="en-US" sz="2667" b="1">
                <a:solidFill>
                  <a:schemeClr val="dk1"/>
                </a:solidFill>
                <a:latin typeface="Calibri"/>
                <a:ea typeface="Calibri"/>
                <a:cs typeface="Calibri"/>
                <a:sym typeface="Calibri"/>
              </a:rPr>
              <a:t>öğrenme, öğretme ve eğitim faaliyetleri  </a:t>
            </a:r>
            <a:r>
              <a:rPr lang="en-US" sz="2667">
                <a:solidFill>
                  <a:schemeClr val="dk1"/>
                </a:solidFill>
                <a:latin typeface="Calibri"/>
                <a:ea typeface="Calibri"/>
                <a:cs typeface="Calibri"/>
                <a:sym typeface="Calibri"/>
              </a:rPr>
              <a:t>düzenlenebilir.</a:t>
            </a:r>
            <a:endParaRPr sz="2667">
              <a:solidFill>
                <a:schemeClr val="dk1"/>
              </a:solidFill>
              <a:latin typeface="Calibri"/>
              <a:ea typeface="Calibri"/>
              <a:cs typeface="Calibri"/>
              <a:sym typeface="Calibri"/>
            </a:endParaRPr>
          </a:p>
          <a:p>
            <a:pPr marL="474121" marR="10160" lvl="0" indent="-457189" algn="just" rtl="0">
              <a:lnSpc>
                <a:spcPct val="150000"/>
              </a:lnSpc>
              <a:spcBef>
                <a:spcPts val="64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Faaliyetler proje için gerekli herhangi bir formatta (bireysel veya grup)  olabilir.</a:t>
            </a:r>
            <a:endParaRPr sz="2667">
              <a:solidFill>
                <a:schemeClr val="dk1"/>
              </a:solidFill>
              <a:latin typeface="Calibri"/>
              <a:ea typeface="Calibri"/>
              <a:cs typeface="Calibri"/>
              <a:sym typeface="Calibri"/>
            </a:endParaRPr>
          </a:p>
          <a:p>
            <a:pPr marL="474121" marR="11006" lvl="0" indent="-457189" algn="just" rtl="0">
              <a:lnSpc>
                <a:spcPct val="150000"/>
              </a:lnSpc>
              <a:spcBef>
                <a:spcPts val="645"/>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Önerilen faaliyetlerin formatı, amacı, katılımcı türü ve sayısı projenin bir  parçası olarak tanımlanmalı ve gerekçelendirilmelidir.</a:t>
            </a:r>
            <a:endParaRPr sz="2667">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66"/>
          <p:cNvSpPr txBox="1">
            <a:spLocks noGrp="1"/>
          </p:cNvSpPr>
          <p:nvPr>
            <p:ph type="title"/>
          </p:nvPr>
        </p:nvSpPr>
        <p:spPr>
          <a:xfrm>
            <a:off x="7213601" y="417811"/>
            <a:ext cx="3004820"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Hibe Kalemleri</a:t>
            </a:r>
            <a:endParaRPr sz="3600">
              <a:latin typeface="Arial"/>
              <a:ea typeface="Arial"/>
              <a:cs typeface="Arial"/>
              <a:sym typeface="Arial"/>
            </a:endParaRPr>
          </a:p>
        </p:txBody>
      </p:sp>
      <p:sp>
        <p:nvSpPr>
          <p:cNvPr id="993" name="Google Shape;993;p66"/>
          <p:cNvSpPr/>
          <p:nvPr/>
        </p:nvSpPr>
        <p:spPr>
          <a:xfrm>
            <a:off x="2870200" y="1746503"/>
            <a:ext cx="10550312" cy="998220"/>
          </a:xfrm>
          <a:custGeom>
            <a:avLst/>
            <a:gdLst/>
            <a:ahLst/>
            <a:cxnLst/>
            <a:rect l="l" t="t" r="r" b="b"/>
            <a:pathLst>
              <a:path w="7912734" h="748664" extrusionOk="0">
                <a:moveTo>
                  <a:pt x="7787894" y="0"/>
                </a:moveTo>
                <a:lnTo>
                  <a:pt x="124714" y="0"/>
                </a:lnTo>
                <a:lnTo>
                  <a:pt x="76166" y="9806"/>
                </a:lnTo>
                <a:lnTo>
                  <a:pt x="36525" y="36544"/>
                </a:lnTo>
                <a:lnTo>
                  <a:pt x="9799" y="76188"/>
                </a:lnTo>
                <a:lnTo>
                  <a:pt x="0" y="124713"/>
                </a:lnTo>
                <a:lnTo>
                  <a:pt x="0" y="623570"/>
                </a:lnTo>
                <a:lnTo>
                  <a:pt x="9799" y="672095"/>
                </a:lnTo>
                <a:lnTo>
                  <a:pt x="36525" y="711739"/>
                </a:lnTo>
                <a:lnTo>
                  <a:pt x="76166" y="738477"/>
                </a:lnTo>
                <a:lnTo>
                  <a:pt x="124714" y="748284"/>
                </a:lnTo>
                <a:lnTo>
                  <a:pt x="7787894" y="748284"/>
                </a:lnTo>
                <a:lnTo>
                  <a:pt x="7836419" y="738477"/>
                </a:lnTo>
                <a:lnTo>
                  <a:pt x="7876063" y="711739"/>
                </a:lnTo>
                <a:lnTo>
                  <a:pt x="7902801" y="672095"/>
                </a:lnTo>
                <a:lnTo>
                  <a:pt x="7912608" y="623570"/>
                </a:lnTo>
                <a:lnTo>
                  <a:pt x="7912608" y="124713"/>
                </a:lnTo>
                <a:lnTo>
                  <a:pt x="7902801" y="76188"/>
                </a:lnTo>
                <a:lnTo>
                  <a:pt x="7876063" y="36544"/>
                </a:lnTo>
                <a:lnTo>
                  <a:pt x="7836419" y="9806"/>
                </a:lnTo>
                <a:lnTo>
                  <a:pt x="778789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94" name="Google Shape;994;p66"/>
          <p:cNvSpPr/>
          <p:nvPr/>
        </p:nvSpPr>
        <p:spPr>
          <a:xfrm>
            <a:off x="2870200" y="1746503"/>
            <a:ext cx="10550312" cy="998220"/>
          </a:xfrm>
          <a:custGeom>
            <a:avLst/>
            <a:gdLst/>
            <a:ahLst/>
            <a:cxnLst/>
            <a:rect l="l" t="t" r="r" b="b"/>
            <a:pathLst>
              <a:path w="7912734" h="748664" extrusionOk="0">
                <a:moveTo>
                  <a:pt x="0" y="124713"/>
                </a:moveTo>
                <a:lnTo>
                  <a:pt x="9799" y="76188"/>
                </a:lnTo>
                <a:lnTo>
                  <a:pt x="36525" y="36544"/>
                </a:lnTo>
                <a:lnTo>
                  <a:pt x="76166" y="9806"/>
                </a:lnTo>
                <a:lnTo>
                  <a:pt x="124714" y="0"/>
                </a:lnTo>
                <a:lnTo>
                  <a:pt x="7787894" y="0"/>
                </a:lnTo>
                <a:lnTo>
                  <a:pt x="7836419" y="9806"/>
                </a:lnTo>
                <a:lnTo>
                  <a:pt x="7876063" y="36544"/>
                </a:lnTo>
                <a:lnTo>
                  <a:pt x="7902801" y="76188"/>
                </a:lnTo>
                <a:lnTo>
                  <a:pt x="7912608" y="124713"/>
                </a:lnTo>
                <a:lnTo>
                  <a:pt x="7912608" y="623570"/>
                </a:lnTo>
                <a:lnTo>
                  <a:pt x="7902801" y="672095"/>
                </a:lnTo>
                <a:lnTo>
                  <a:pt x="7876063" y="711739"/>
                </a:lnTo>
                <a:lnTo>
                  <a:pt x="7836419" y="738477"/>
                </a:lnTo>
                <a:lnTo>
                  <a:pt x="7787894" y="748284"/>
                </a:lnTo>
                <a:lnTo>
                  <a:pt x="124714" y="748284"/>
                </a:lnTo>
                <a:lnTo>
                  <a:pt x="76166" y="738477"/>
                </a:lnTo>
                <a:lnTo>
                  <a:pt x="36525" y="711739"/>
                </a:lnTo>
                <a:lnTo>
                  <a:pt x="9799" y="672095"/>
                </a:lnTo>
                <a:lnTo>
                  <a:pt x="0" y="623570"/>
                </a:lnTo>
                <a:lnTo>
                  <a:pt x="0" y="124713"/>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995" name="Google Shape;995;p66"/>
          <p:cNvSpPr txBox="1"/>
          <p:nvPr/>
        </p:nvSpPr>
        <p:spPr>
          <a:xfrm>
            <a:off x="4144941" y="1738580"/>
            <a:ext cx="7998460" cy="818793"/>
          </a:xfrm>
          <a:prstGeom prst="rect">
            <a:avLst/>
          </a:prstGeom>
          <a:noFill/>
          <a:ln>
            <a:noFill/>
          </a:ln>
        </p:spPr>
        <p:txBody>
          <a:bodyPr spcFirstLastPara="1" wrap="square" lIns="0" tIns="16925" rIns="0" bIns="0" anchor="t" anchorCtr="0">
            <a:spAutoFit/>
          </a:bodyPr>
          <a:lstStyle/>
          <a:p>
            <a:pPr marL="16933" marR="6773" lvl="0" indent="380144" algn="l" rtl="0">
              <a:lnSpc>
                <a:spcPct val="127000"/>
              </a:lnSpc>
              <a:spcBef>
                <a:spcPts val="0"/>
              </a:spcBef>
              <a:spcAft>
                <a:spcPts val="0"/>
              </a:spcAft>
              <a:buNone/>
            </a:pPr>
            <a:r>
              <a:rPr lang="en-US" sz="2133">
                <a:solidFill>
                  <a:srgbClr val="1F487C"/>
                </a:solidFill>
                <a:latin typeface="Calibri"/>
                <a:ea typeface="Calibri"/>
                <a:cs typeface="Calibri"/>
                <a:sym typeface="Calibri"/>
              </a:rPr>
              <a:t>Toplam proje hibesi minimum 12, maksimum 36 aylık projeler için  minimum 1</a:t>
            </a:r>
            <a:r>
              <a:rPr lang="en-US" sz="2133" b="1">
                <a:solidFill>
                  <a:srgbClr val="1F487C"/>
                </a:solidFill>
                <a:latin typeface="Calibri"/>
                <a:ea typeface="Calibri"/>
                <a:cs typeface="Calibri"/>
                <a:sym typeface="Calibri"/>
              </a:rPr>
              <a:t>00.000 Avro ile maksimum 400.000 Avro </a:t>
            </a:r>
            <a:r>
              <a:rPr lang="en-US" sz="2133">
                <a:solidFill>
                  <a:srgbClr val="1F487C"/>
                </a:solidFill>
                <a:latin typeface="Calibri"/>
                <a:ea typeface="Calibri"/>
                <a:cs typeface="Calibri"/>
                <a:sym typeface="Calibri"/>
              </a:rPr>
              <a:t>arasında değişebilir</a:t>
            </a:r>
            <a:endParaRPr sz="2133">
              <a:solidFill>
                <a:schemeClr val="dk1"/>
              </a:solidFill>
              <a:latin typeface="Calibri"/>
              <a:ea typeface="Calibri"/>
              <a:cs typeface="Calibri"/>
              <a:sym typeface="Calibri"/>
            </a:endParaRPr>
          </a:p>
        </p:txBody>
      </p:sp>
      <p:sp>
        <p:nvSpPr>
          <p:cNvPr id="996" name="Google Shape;996;p66"/>
          <p:cNvSpPr txBox="1"/>
          <p:nvPr/>
        </p:nvSpPr>
        <p:spPr>
          <a:xfrm>
            <a:off x="3075432" y="2947415"/>
            <a:ext cx="5764953" cy="906957"/>
          </a:xfrm>
          <a:prstGeom prst="rect">
            <a:avLst/>
          </a:prstGeom>
          <a:solidFill>
            <a:srgbClr val="FFFFFF"/>
          </a:solidFill>
          <a:ln w="25900" cap="flat" cmpd="sng">
            <a:solidFill>
              <a:srgbClr val="1B4170"/>
            </a:solidFill>
            <a:prstDash val="solid"/>
            <a:round/>
            <a:headEnd type="none" w="sm" len="sm"/>
            <a:tailEnd type="none" w="sm" len="sm"/>
          </a:ln>
        </p:spPr>
        <p:txBody>
          <a:bodyPr spcFirstLastPara="1" wrap="square" lIns="0" tIns="4225" rIns="0" bIns="0" anchor="t" anchorCtr="0">
            <a:spAutoFit/>
          </a:bodyPr>
          <a:lstStyle/>
          <a:p>
            <a:pPr marL="0" marR="0" lvl="0" indent="0" algn="l" rtl="0">
              <a:spcBef>
                <a:spcPts val="0"/>
              </a:spcBef>
              <a:spcAft>
                <a:spcPts val="0"/>
              </a:spcAft>
              <a:buNone/>
            </a:pPr>
            <a:endParaRPr sz="2933">
              <a:solidFill>
                <a:schemeClr val="dk1"/>
              </a:solidFill>
              <a:latin typeface="Times New Roman"/>
              <a:ea typeface="Times New Roman"/>
              <a:cs typeface="Times New Roman"/>
              <a:sym typeface="Times New Roman"/>
            </a:endParaRPr>
          </a:p>
          <a:p>
            <a:pPr marL="1868547" marR="0" lvl="0" indent="0" algn="l" rtl="0">
              <a:spcBef>
                <a:spcPts val="0"/>
              </a:spcBef>
              <a:spcAft>
                <a:spcPts val="0"/>
              </a:spcAft>
              <a:buNone/>
            </a:pPr>
            <a:r>
              <a:rPr lang="en-US" sz="2933">
                <a:solidFill>
                  <a:srgbClr val="1F487C"/>
                </a:solidFill>
                <a:latin typeface="Calibri"/>
                <a:ea typeface="Calibri"/>
                <a:cs typeface="Calibri"/>
                <a:sym typeface="Calibri"/>
              </a:rPr>
              <a:t>Birim Maliyet</a:t>
            </a:r>
            <a:endParaRPr sz="2933">
              <a:solidFill>
                <a:schemeClr val="dk1"/>
              </a:solidFill>
              <a:latin typeface="Calibri"/>
              <a:ea typeface="Calibri"/>
              <a:cs typeface="Calibri"/>
              <a:sym typeface="Calibri"/>
            </a:endParaRPr>
          </a:p>
        </p:txBody>
      </p:sp>
      <p:sp>
        <p:nvSpPr>
          <p:cNvPr id="997" name="Google Shape;997;p66"/>
          <p:cNvSpPr txBox="1"/>
          <p:nvPr/>
        </p:nvSpPr>
        <p:spPr>
          <a:xfrm>
            <a:off x="3044951" y="4501896"/>
            <a:ext cx="5828453" cy="2559076"/>
          </a:xfrm>
          <a:prstGeom prst="rect">
            <a:avLst/>
          </a:prstGeom>
          <a:solidFill>
            <a:srgbClr val="FFFFFF">
              <a:alpha val="89803"/>
            </a:srgbClr>
          </a:solidFill>
          <a:ln w="25900" cap="flat" cmpd="sng">
            <a:solidFill>
              <a:srgbClr val="1F487C"/>
            </a:solidFill>
            <a:prstDash val="solid"/>
            <a:round/>
            <a:headEnd type="none" w="sm" len="sm"/>
            <a:tailEnd type="none" w="sm" len="sm"/>
          </a:ln>
        </p:spPr>
        <p:txBody>
          <a:bodyPr spcFirstLastPara="1" wrap="square" lIns="0" tIns="82950" rIns="0" bIns="0" anchor="t" anchorCtr="0">
            <a:spAutoFit/>
          </a:bodyPr>
          <a:lstStyle/>
          <a:p>
            <a:pPr marL="446182" marR="0" lvl="0" indent="-304792" algn="l" rtl="0">
              <a:spcBef>
                <a:spcPts val="0"/>
              </a:spcBef>
              <a:spcAft>
                <a:spcPts val="0"/>
              </a:spcAft>
              <a:buClr>
                <a:srgbClr val="1F487C"/>
              </a:buClr>
              <a:buSzPts val="2667"/>
              <a:buFont typeface="Calibri"/>
              <a:buChar char="•"/>
            </a:pPr>
            <a:r>
              <a:rPr lang="en-US" sz="2667">
                <a:solidFill>
                  <a:srgbClr val="1F487C"/>
                </a:solidFill>
                <a:latin typeface="Calibri"/>
                <a:ea typeface="Calibri"/>
                <a:cs typeface="Calibri"/>
                <a:sym typeface="Calibri"/>
              </a:rPr>
              <a:t>Proje Yönetimi ve Uygulaması</a:t>
            </a:r>
            <a:endParaRPr sz="2667">
              <a:solidFill>
                <a:schemeClr val="dk1"/>
              </a:solidFill>
              <a:latin typeface="Calibri"/>
              <a:ea typeface="Calibri"/>
              <a:cs typeface="Calibri"/>
              <a:sym typeface="Calibri"/>
            </a:endParaRPr>
          </a:p>
          <a:p>
            <a:pPr marL="446182" marR="0" lvl="0" indent="-304792" algn="l" rtl="0">
              <a:spcBef>
                <a:spcPts val="227"/>
              </a:spcBef>
              <a:spcAft>
                <a:spcPts val="0"/>
              </a:spcAft>
              <a:buClr>
                <a:srgbClr val="1F487C"/>
              </a:buClr>
              <a:buSzPts val="2667"/>
              <a:buFont typeface="Calibri"/>
              <a:buChar char="•"/>
            </a:pPr>
            <a:r>
              <a:rPr lang="en-US" sz="2667">
                <a:solidFill>
                  <a:srgbClr val="1F487C"/>
                </a:solidFill>
                <a:latin typeface="Calibri"/>
                <a:ea typeface="Calibri"/>
                <a:cs typeface="Calibri"/>
                <a:sym typeface="Calibri"/>
              </a:rPr>
              <a:t>Ulus Ötesi Proje Toplantıları</a:t>
            </a:r>
            <a:endParaRPr sz="2667">
              <a:solidFill>
                <a:schemeClr val="dk1"/>
              </a:solidFill>
              <a:latin typeface="Calibri"/>
              <a:ea typeface="Calibri"/>
              <a:cs typeface="Calibri"/>
              <a:sym typeface="Calibri"/>
            </a:endParaRPr>
          </a:p>
          <a:p>
            <a:pPr marL="446182" marR="0" lvl="0" indent="-304792" algn="l" rtl="0">
              <a:spcBef>
                <a:spcPts val="227"/>
              </a:spcBef>
              <a:spcAft>
                <a:spcPts val="0"/>
              </a:spcAft>
              <a:buClr>
                <a:srgbClr val="1F487C"/>
              </a:buClr>
              <a:buSzPts val="2667"/>
              <a:buFont typeface="Calibri"/>
              <a:buChar char="•"/>
            </a:pPr>
            <a:r>
              <a:rPr lang="en-US" sz="2667">
                <a:solidFill>
                  <a:srgbClr val="1F487C"/>
                </a:solidFill>
                <a:latin typeface="Calibri"/>
                <a:ea typeface="Calibri"/>
                <a:cs typeface="Calibri"/>
                <a:sym typeface="Calibri"/>
              </a:rPr>
              <a:t>Proje Çıktıları</a:t>
            </a:r>
            <a:endParaRPr sz="2667">
              <a:solidFill>
                <a:schemeClr val="dk1"/>
              </a:solidFill>
              <a:latin typeface="Calibri"/>
              <a:ea typeface="Calibri"/>
              <a:cs typeface="Calibri"/>
              <a:sym typeface="Calibri"/>
            </a:endParaRPr>
          </a:p>
          <a:p>
            <a:pPr marL="446182" marR="0" lvl="0" indent="-304792" algn="l" rtl="0">
              <a:spcBef>
                <a:spcPts val="207"/>
              </a:spcBef>
              <a:spcAft>
                <a:spcPts val="0"/>
              </a:spcAft>
              <a:buClr>
                <a:srgbClr val="1F487C"/>
              </a:buClr>
              <a:buSzPts val="2667"/>
              <a:buFont typeface="Calibri"/>
              <a:buChar char="•"/>
            </a:pPr>
            <a:r>
              <a:rPr lang="en-US" sz="2667">
                <a:solidFill>
                  <a:srgbClr val="1F487C"/>
                </a:solidFill>
                <a:latin typeface="Calibri"/>
                <a:ea typeface="Calibri"/>
                <a:cs typeface="Calibri"/>
                <a:sym typeface="Calibri"/>
              </a:rPr>
              <a:t>Çoğaltıcı Etkinlikler</a:t>
            </a:r>
            <a:endParaRPr sz="2667">
              <a:solidFill>
                <a:schemeClr val="dk1"/>
              </a:solidFill>
              <a:latin typeface="Calibri"/>
              <a:ea typeface="Calibri"/>
              <a:cs typeface="Calibri"/>
              <a:sym typeface="Calibri"/>
            </a:endParaRPr>
          </a:p>
          <a:p>
            <a:pPr marL="440255" marR="0" lvl="0" indent="-298865" algn="l" rtl="0">
              <a:lnSpc>
                <a:spcPct val="115000"/>
              </a:lnSpc>
              <a:spcBef>
                <a:spcPts val="267"/>
              </a:spcBef>
              <a:spcAft>
                <a:spcPts val="0"/>
              </a:spcAft>
              <a:buClr>
                <a:srgbClr val="1F487C"/>
              </a:buClr>
              <a:buSzPts val="2400"/>
              <a:buFont typeface="Calibri"/>
              <a:buChar char="•"/>
            </a:pPr>
            <a:r>
              <a:rPr lang="en-US" sz="2400">
                <a:solidFill>
                  <a:srgbClr val="1F487C"/>
                </a:solidFill>
                <a:latin typeface="Calibri"/>
                <a:ea typeface="Calibri"/>
                <a:cs typeface="Calibri"/>
                <a:sym typeface="Calibri"/>
              </a:rPr>
              <a:t>Öğrenme, Öğretme ve Eğitim Faaliyetleri</a:t>
            </a:r>
            <a:endParaRPr sz="2400">
              <a:solidFill>
                <a:schemeClr val="dk1"/>
              </a:solidFill>
              <a:latin typeface="Calibri"/>
              <a:ea typeface="Calibri"/>
              <a:cs typeface="Calibri"/>
              <a:sym typeface="Calibri"/>
            </a:endParaRPr>
          </a:p>
          <a:p>
            <a:pPr marL="0" marR="264153" lvl="0" indent="0" algn="ctr" rtl="0">
              <a:lnSpc>
                <a:spcPct val="115000"/>
              </a:lnSpc>
              <a:spcBef>
                <a:spcPts val="0"/>
              </a:spcBef>
              <a:spcAft>
                <a:spcPts val="0"/>
              </a:spcAft>
              <a:buNone/>
            </a:pPr>
            <a:r>
              <a:rPr lang="en-US" sz="2400">
                <a:solidFill>
                  <a:srgbClr val="1F487C"/>
                </a:solidFill>
                <a:latin typeface="Calibri"/>
                <a:ea typeface="Calibri"/>
                <a:cs typeface="Calibri"/>
                <a:sym typeface="Calibri"/>
              </a:rPr>
              <a:t>(seyahat, bireysel destek ve dil desteği)</a:t>
            </a:r>
            <a:endParaRPr sz="2400">
              <a:solidFill>
                <a:schemeClr val="dk1"/>
              </a:solidFill>
              <a:latin typeface="Calibri"/>
              <a:ea typeface="Calibri"/>
              <a:cs typeface="Calibri"/>
              <a:sym typeface="Calibri"/>
            </a:endParaRPr>
          </a:p>
        </p:txBody>
      </p:sp>
      <p:sp>
        <p:nvSpPr>
          <p:cNvPr id="998" name="Google Shape;998;p66"/>
          <p:cNvSpPr txBox="1"/>
          <p:nvPr/>
        </p:nvSpPr>
        <p:spPr>
          <a:xfrm>
            <a:off x="9543288" y="2965703"/>
            <a:ext cx="3377353" cy="889068"/>
          </a:xfrm>
          <a:prstGeom prst="rect">
            <a:avLst/>
          </a:prstGeom>
          <a:solidFill>
            <a:srgbClr val="FFFFFF"/>
          </a:solidFill>
          <a:ln w="25900" cap="flat" cmpd="sng">
            <a:solidFill>
              <a:srgbClr val="1B4170"/>
            </a:solidFill>
            <a:prstDash val="solid"/>
            <a:round/>
            <a:headEnd type="none" w="sm" len="sm"/>
            <a:tailEnd type="none" w="sm" len="sm"/>
          </a:ln>
        </p:spPr>
        <p:txBody>
          <a:bodyPr spcFirstLastPara="1" wrap="square" lIns="0" tIns="6750" rIns="0" bIns="0" anchor="t" anchorCtr="0">
            <a:spAutoFit/>
          </a:bodyPr>
          <a:lstStyle/>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a:p>
            <a:pPr marL="547780" marR="0" lvl="0" indent="0" algn="l" rtl="0">
              <a:spcBef>
                <a:spcPts val="0"/>
              </a:spcBef>
              <a:spcAft>
                <a:spcPts val="0"/>
              </a:spcAft>
              <a:buNone/>
            </a:pPr>
            <a:r>
              <a:rPr lang="en-US" sz="2933">
                <a:solidFill>
                  <a:srgbClr val="1F487C"/>
                </a:solidFill>
                <a:latin typeface="Calibri"/>
                <a:ea typeface="Calibri"/>
                <a:cs typeface="Calibri"/>
                <a:sym typeface="Calibri"/>
              </a:rPr>
              <a:t>Gerçek Maliyet</a:t>
            </a:r>
            <a:endParaRPr sz="2933">
              <a:solidFill>
                <a:schemeClr val="dk1"/>
              </a:solidFill>
              <a:latin typeface="Calibri"/>
              <a:ea typeface="Calibri"/>
              <a:cs typeface="Calibri"/>
              <a:sym typeface="Calibri"/>
            </a:endParaRPr>
          </a:p>
        </p:txBody>
      </p:sp>
      <p:sp>
        <p:nvSpPr>
          <p:cNvPr id="999" name="Google Shape;999;p66"/>
          <p:cNvSpPr txBox="1"/>
          <p:nvPr/>
        </p:nvSpPr>
        <p:spPr>
          <a:xfrm>
            <a:off x="9636760" y="4483607"/>
            <a:ext cx="3208867" cy="842964"/>
          </a:xfrm>
          <a:prstGeom prst="rect">
            <a:avLst/>
          </a:prstGeom>
          <a:solidFill>
            <a:srgbClr val="FFFFFF">
              <a:alpha val="89803"/>
            </a:srgbClr>
          </a:solidFill>
          <a:ln w="25900" cap="flat" cmpd="sng">
            <a:solidFill>
              <a:srgbClr val="1F487C"/>
            </a:solidFill>
            <a:prstDash val="solid"/>
            <a:round/>
            <a:headEnd type="none" w="sm" len="sm"/>
            <a:tailEnd type="none" w="sm" len="sm"/>
          </a:ln>
        </p:spPr>
        <p:txBody>
          <a:bodyPr spcFirstLastPara="1" wrap="square" lIns="0" tIns="77875" rIns="0" bIns="0" anchor="t" anchorCtr="0">
            <a:spAutoFit/>
          </a:bodyPr>
          <a:lstStyle/>
          <a:p>
            <a:pPr marL="357284" marR="0" lvl="0" indent="-229441" algn="l" rtl="0">
              <a:spcBef>
                <a:spcPts val="0"/>
              </a:spcBef>
              <a:spcAft>
                <a:spcPts val="0"/>
              </a:spcAft>
              <a:buClr>
                <a:srgbClr val="1F487C"/>
              </a:buClr>
              <a:buSzPts val="2400"/>
              <a:buFont typeface="Calibri"/>
              <a:buChar char="•"/>
            </a:pPr>
            <a:r>
              <a:rPr lang="en-US" sz="2400">
                <a:solidFill>
                  <a:srgbClr val="1F487C"/>
                </a:solidFill>
                <a:latin typeface="Calibri"/>
                <a:ea typeface="Calibri"/>
                <a:cs typeface="Calibri"/>
                <a:sym typeface="Calibri"/>
              </a:rPr>
              <a:t>Dahil Etme Desteği</a:t>
            </a:r>
            <a:endParaRPr sz="2400">
              <a:solidFill>
                <a:schemeClr val="dk1"/>
              </a:solidFill>
              <a:latin typeface="Calibri"/>
              <a:ea typeface="Calibri"/>
              <a:cs typeface="Calibri"/>
              <a:sym typeface="Calibri"/>
            </a:endParaRPr>
          </a:p>
          <a:p>
            <a:pPr marL="357284" marR="0" lvl="0" indent="-229441" algn="l" rtl="0">
              <a:spcBef>
                <a:spcPts val="193"/>
              </a:spcBef>
              <a:spcAft>
                <a:spcPts val="0"/>
              </a:spcAft>
              <a:buClr>
                <a:srgbClr val="1F487C"/>
              </a:buClr>
              <a:buSzPts val="2400"/>
              <a:buFont typeface="Calibri"/>
              <a:buChar char="•"/>
            </a:pPr>
            <a:r>
              <a:rPr lang="en-US" sz="2400">
                <a:solidFill>
                  <a:srgbClr val="1F487C"/>
                </a:solidFill>
                <a:latin typeface="Calibri"/>
                <a:ea typeface="Calibri"/>
                <a:cs typeface="Calibri"/>
                <a:sym typeface="Calibri"/>
              </a:rPr>
              <a:t>İstisnai Masraflar</a:t>
            </a:r>
            <a:endParaRPr sz="24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67"/>
          <p:cNvSpPr txBox="1">
            <a:spLocks noGrp="1"/>
          </p:cNvSpPr>
          <p:nvPr>
            <p:ph type="title"/>
          </p:nvPr>
        </p:nvSpPr>
        <p:spPr>
          <a:xfrm>
            <a:off x="6807200" y="203201"/>
            <a:ext cx="54864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1005" name="Google Shape;1005;p67"/>
          <p:cNvSpPr txBox="1"/>
          <p:nvPr/>
        </p:nvSpPr>
        <p:spPr>
          <a:xfrm>
            <a:off x="2774528" y="2336800"/>
            <a:ext cx="10706945" cy="5617778"/>
          </a:xfrm>
          <a:prstGeom prst="rect">
            <a:avLst/>
          </a:prstGeom>
          <a:noFill/>
          <a:ln>
            <a:noFill/>
          </a:ln>
        </p:spPr>
        <p:txBody>
          <a:bodyPr spcFirstLastPara="1" wrap="square" lIns="0" tIns="54175" rIns="0" bIns="0" anchor="t" anchorCtr="0">
            <a:spAutoFit/>
          </a:bodyPr>
          <a:lstStyle/>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Proje Yönetimi ve Uygulaması Hibesi:</a:t>
            </a:r>
            <a:endParaRPr sz="2400">
              <a:solidFill>
                <a:schemeClr val="dk1"/>
              </a:solidFill>
              <a:latin typeface="Calibri"/>
              <a:ea typeface="Calibri"/>
              <a:cs typeface="Calibri"/>
              <a:sym typeface="Calibri"/>
            </a:endParaRPr>
          </a:p>
          <a:p>
            <a:pPr marL="1008355" marR="945703" lvl="0" indent="-382684" algn="l" rtl="0">
              <a:lnSpc>
                <a:spcPct val="107708"/>
              </a:lnSpc>
              <a:spcBef>
                <a:spcPts val="620"/>
              </a:spcBef>
              <a:spcAft>
                <a:spcPts val="0"/>
              </a:spcAft>
              <a:buNone/>
            </a:pPr>
            <a:r>
              <a:rPr lang="en-US" sz="2400">
                <a:solidFill>
                  <a:schemeClr val="dk1"/>
                </a:solidFill>
                <a:latin typeface="Calibri"/>
                <a:ea typeface="Calibri"/>
                <a:cs typeface="Calibri"/>
                <a:sym typeface="Calibri"/>
              </a:rPr>
              <a:t>₋	Proje süresine göre, koordinatör için aylık </a:t>
            </a:r>
            <a:r>
              <a:rPr lang="en-US" sz="2400" b="1">
                <a:solidFill>
                  <a:schemeClr val="dk1"/>
                </a:solidFill>
                <a:latin typeface="Calibri"/>
                <a:ea typeface="Calibri"/>
                <a:cs typeface="Calibri"/>
                <a:sym typeface="Calibri"/>
              </a:rPr>
              <a:t>500 Avro</a:t>
            </a:r>
            <a:r>
              <a:rPr lang="en-US" sz="2400">
                <a:solidFill>
                  <a:schemeClr val="dk1"/>
                </a:solidFill>
                <a:latin typeface="Calibri"/>
                <a:ea typeface="Calibri"/>
                <a:cs typeface="Calibri"/>
                <a:sym typeface="Calibri"/>
              </a:rPr>
              <a:t>, ortak için aylık </a:t>
            </a:r>
            <a:r>
              <a:rPr lang="en-US" sz="2400" b="1">
                <a:solidFill>
                  <a:schemeClr val="dk1"/>
                </a:solidFill>
                <a:latin typeface="Calibri"/>
                <a:ea typeface="Calibri"/>
                <a:cs typeface="Calibri"/>
                <a:sym typeface="Calibri"/>
              </a:rPr>
              <a:t>250  Avro’</a:t>
            </a:r>
            <a:r>
              <a:rPr lang="en-US" sz="2400">
                <a:solidFill>
                  <a:schemeClr val="dk1"/>
                </a:solidFill>
                <a:latin typeface="Calibri"/>
                <a:ea typeface="Calibri"/>
                <a:cs typeface="Calibri"/>
                <a:sym typeface="Calibri"/>
              </a:rPr>
              <a:t>dur.</a:t>
            </a:r>
            <a:endParaRPr sz="2400">
              <a:solidFill>
                <a:schemeClr val="dk1"/>
              </a:solidFill>
              <a:latin typeface="Calibri"/>
              <a:ea typeface="Calibri"/>
              <a:cs typeface="Calibri"/>
              <a:sym typeface="Calibri"/>
            </a:endParaRPr>
          </a:p>
          <a:p>
            <a:pPr marL="1008355" marR="6773" lvl="0" indent="-382684" algn="l" rtl="0">
              <a:lnSpc>
                <a:spcPct val="90000"/>
              </a:lnSpc>
              <a:spcBef>
                <a:spcPts val="545"/>
              </a:spcBef>
              <a:spcAft>
                <a:spcPts val="0"/>
              </a:spcAft>
              <a:buNone/>
            </a:pPr>
            <a:r>
              <a:rPr lang="en-US" sz="2400">
                <a:solidFill>
                  <a:schemeClr val="dk1"/>
                </a:solidFill>
                <a:latin typeface="Calibri"/>
                <a:ea typeface="Calibri"/>
                <a:cs typeface="Calibri"/>
                <a:sym typeface="Calibri"/>
              </a:rPr>
              <a:t>₋	Kapsamı: Proje yönetimi giderleri (planlama, finans, ortaklar arasında  koordinasyon ve iletişim vb.); küçük ölçekli öğrenme/öğretme/eğitim  malzemeleri, sanal işbirliği ve yerel proje faaliyetleri (öğrencilerle sınıfta proje  çalışması, öğrenme faaliyetlerinin organizasyonu vb.), bilgilendirme, tanıtım ve  yaygınlaştırma (broşür, kitapçık, web sayfası vb.)</a:t>
            </a:r>
            <a:endParaRPr/>
          </a:p>
          <a:p>
            <a:pPr marL="0" marR="0" lvl="0" indent="0" algn="l" rtl="0">
              <a:spcBef>
                <a:spcPts val="7"/>
              </a:spcBef>
              <a:spcAft>
                <a:spcPts val="0"/>
              </a:spcAft>
              <a:buNone/>
            </a:pPr>
            <a:endParaRPr sz="3000">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Ulusötesi Proje Toplantıları</a:t>
            </a:r>
            <a:endParaRPr sz="2400">
              <a:solidFill>
                <a:schemeClr val="dk1"/>
              </a:solidFill>
              <a:latin typeface="Calibri"/>
              <a:ea typeface="Calibri"/>
              <a:cs typeface="Calibri"/>
              <a:sym typeface="Calibri"/>
            </a:endParaRPr>
          </a:p>
          <a:p>
            <a:pPr marL="626518" marR="0" lvl="0" indent="0" algn="l" rtl="0">
              <a:lnSpc>
                <a:spcPct val="113874"/>
              </a:lnSpc>
              <a:spcBef>
                <a:spcPts val="292"/>
              </a:spcBef>
              <a:spcAft>
                <a:spcPts val="0"/>
              </a:spcAft>
              <a:buNone/>
            </a:pPr>
            <a:r>
              <a:rPr lang="en-US" sz="2400">
                <a:solidFill>
                  <a:schemeClr val="dk1"/>
                </a:solidFill>
                <a:latin typeface="Calibri"/>
                <a:ea typeface="Calibri"/>
                <a:cs typeface="Calibri"/>
                <a:sym typeface="Calibri"/>
              </a:rPr>
              <a:t>₋	Proje ortakları arasında koordinasyon ve uygulama amacıyla yapılabilir.</a:t>
            </a:r>
            <a:endParaRPr sz="2400">
              <a:solidFill>
                <a:schemeClr val="dk1"/>
              </a:solidFill>
              <a:latin typeface="Calibri"/>
              <a:ea typeface="Calibri"/>
              <a:cs typeface="Calibri"/>
              <a:sym typeface="Calibri"/>
            </a:endParaRPr>
          </a:p>
          <a:p>
            <a:pPr marL="1008355" marR="173562" lvl="0" indent="0" algn="l" rtl="0">
              <a:lnSpc>
                <a:spcPct val="107708"/>
              </a:lnSpc>
              <a:spcBef>
                <a:spcPts val="187"/>
              </a:spcBef>
              <a:spcAft>
                <a:spcPts val="0"/>
              </a:spcAft>
              <a:buNone/>
            </a:pPr>
            <a:r>
              <a:rPr lang="en-US" sz="2400">
                <a:solidFill>
                  <a:schemeClr val="dk1"/>
                </a:solidFill>
                <a:latin typeface="Calibri"/>
                <a:ea typeface="Calibri"/>
                <a:cs typeface="Calibri"/>
                <a:sym typeface="Calibri"/>
              </a:rPr>
              <a:t>Mesafeye göre iki birim maliyet (100 ve 1999 Km arası için </a:t>
            </a:r>
            <a:r>
              <a:rPr lang="en-US" sz="2400" b="1">
                <a:solidFill>
                  <a:schemeClr val="dk1"/>
                </a:solidFill>
                <a:latin typeface="Calibri"/>
                <a:ea typeface="Calibri"/>
                <a:cs typeface="Calibri"/>
                <a:sym typeface="Calibri"/>
              </a:rPr>
              <a:t>575 Avro </a:t>
            </a:r>
            <a:r>
              <a:rPr lang="en-US" sz="2400">
                <a:solidFill>
                  <a:schemeClr val="dk1"/>
                </a:solidFill>
                <a:latin typeface="Calibri"/>
                <a:ea typeface="Calibri"/>
                <a:cs typeface="Calibri"/>
                <a:sym typeface="Calibri"/>
              </a:rPr>
              <a:t>2000 Km  üzeri için </a:t>
            </a:r>
            <a:r>
              <a:rPr lang="en-US" sz="2400" b="1">
                <a:solidFill>
                  <a:schemeClr val="dk1"/>
                </a:solidFill>
                <a:latin typeface="Calibri"/>
                <a:ea typeface="Calibri"/>
                <a:cs typeface="Calibri"/>
                <a:sym typeface="Calibri"/>
              </a:rPr>
              <a:t>760 Avro</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626518" marR="0" lvl="0" indent="0" algn="l" rtl="0">
              <a:spcBef>
                <a:spcPts val="253"/>
              </a:spcBef>
              <a:spcAft>
                <a:spcPts val="0"/>
              </a:spcAft>
              <a:buNone/>
            </a:pPr>
            <a:r>
              <a:rPr lang="en-US" sz="2400">
                <a:solidFill>
                  <a:schemeClr val="dk1"/>
                </a:solidFill>
                <a:latin typeface="Calibri"/>
                <a:ea typeface="Calibri"/>
                <a:cs typeface="Calibri"/>
                <a:sym typeface="Calibri"/>
              </a:rPr>
              <a:t>₋	Toplantıya katılım için seyahat, iaşe ve ibate giderlerini kapsar.</a:t>
            </a:r>
            <a:endParaRPr sz="2400">
              <a:solidFill>
                <a:schemeClr val="dk1"/>
              </a:solidFill>
              <a:latin typeface="Calibri"/>
              <a:ea typeface="Calibri"/>
              <a:cs typeface="Calibri"/>
              <a:sym typeface="Calibri"/>
            </a:endParaRPr>
          </a:p>
          <a:p>
            <a:pPr marL="626518" marR="0" lvl="0" indent="0" algn="l" rtl="0">
              <a:spcBef>
                <a:spcPts val="287"/>
              </a:spcBef>
              <a:spcAft>
                <a:spcPts val="0"/>
              </a:spcAft>
              <a:buNone/>
            </a:pPr>
            <a:r>
              <a:rPr lang="en-US"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Mesafe hesaplama aracı</a:t>
            </a:r>
            <a:endParaRPr sz="24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68"/>
          <p:cNvSpPr txBox="1">
            <a:spLocks noGrp="1"/>
          </p:cNvSpPr>
          <p:nvPr>
            <p:ph type="title"/>
          </p:nvPr>
        </p:nvSpPr>
        <p:spPr>
          <a:xfrm>
            <a:off x="6705600" y="304801"/>
            <a:ext cx="58928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1011" name="Google Shape;1011;p68"/>
          <p:cNvSpPr txBox="1"/>
          <p:nvPr/>
        </p:nvSpPr>
        <p:spPr>
          <a:xfrm>
            <a:off x="2737697" y="2336800"/>
            <a:ext cx="10780607" cy="6003310"/>
          </a:xfrm>
          <a:prstGeom prst="rect">
            <a:avLst/>
          </a:prstGeom>
          <a:noFill/>
          <a:ln>
            <a:noFill/>
          </a:ln>
        </p:spPr>
        <p:txBody>
          <a:bodyPr spcFirstLastPara="1" wrap="square" lIns="0" tIns="81275" rIns="0" bIns="0" anchor="t" anchorCtr="0">
            <a:spAutoFit/>
          </a:bodyPr>
          <a:lstStyle/>
          <a:p>
            <a:pPr marL="474121" marR="0" lvl="0" indent="-457189" algn="l" rtl="0">
              <a:spcBef>
                <a:spcPts val="0"/>
              </a:spcBef>
              <a:spcAft>
                <a:spcPts val="0"/>
              </a:spcAft>
              <a:buClr>
                <a:schemeClr val="dk1"/>
              </a:buClr>
              <a:buSzPts val="2133"/>
              <a:buFont typeface="Arial"/>
              <a:buChar char="•"/>
            </a:pPr>
            <a:r>
              <a:rPr lang="en-US" sz="2133" b="1">
                <a:solidFill>
                  <a:schemeClr val="dk1"/>
                </a:solidFill>
                <a:latin typeface="Calibri"/>
                <a:ea typeface="Calibri"/>
                <a:cs typeface="Calibri"/>
                <a:sym typeface="Calibri"/>
              </a:rPr>
              <a:t>Proje Çıktıları:</a:t>
            </a:r>
            <a:endParaRPr sz="2133">
              <a:solidFill>
                <a:schemeClr val="dk1"/>
              </a:solidFill>
              <a:latin typeface="Calibri"/>
              <a:ea typeface="Calibri"/>
              <a:cs typeface="Calibri"/>
              <a:sym typeface="Calibri"/>
            </a:endParaRPr>
          </a:p>
          <a:p>
            <a:pPr marL="474121" marR="504600" lvl="0" indent="-458035" algn="l" rtl="0">
              <a:spcBef>
                <a:spcPts val="513"/>
              </a:spcBef>
              <a:spcAft>
                <a:spcPts val="0"/>
              </a:spcAft>
              <a:buNone/>
            </a:pPr>
            <a:r>
              <a:rPr lang="en-US" sz="2133">
                <a:solidFill>
                  <a:schemeClr val="dk1"/>
                </a:solidFill>
                <a:latin typeface="Calibri"/>
                <a:ea typeface="Calibri"/>
                <a:cs typeface="Calibri"/>
                <a:sym typeface="Calibri"/>
              </a:rPr>
              <a:t>₋	Projenin sonuçları/somut çıktılarını (örneğin müfredat, pedagojik ve gençlik çalışma  materyalleri, açık eğitim kaynakları (OER), BT araçları, analizler, çalışmalar, akran öğrenme  yöntemleri vb.) üretmeye yönelik bir hibe kalemidir.</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Çıktılar yüksek kaliteli, geniş etki yaratma ve yaygın kullanma potansiyeline sahip olmalıdır.</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Çalışma gün sayısı ve sayısı ve personel kategorisi için gün başına geçerli olan birim katkıya</a:t>
            </a:r>
            <a:endParaRPr sz="2133">
              <a:solidFill>
                <a:schemeClr val="dk1"/>
              </a:solidFill>
              <a:latin typeface="Calibri"/>
              <a:ea typeface="Calibri"/>
              <a:cs typeface="Calibri"/>
              <a:sym typeface="Calibri"/>
            </a:endParaRPr>
          </a:p>
          <a:p>
            <a:pPr marL="474121" marR="0" lvl="0" indent="0" algn="l" rtl="0">
              <a:spcBef>
                <a:spcPts val="0"/>
              </a:spcBef>
              <a:spcAft>
                <a:spcPts val="0"/>
              </a:spcAft>
              <a:buNone/>
            </a:pPr>
            <a:r>
              <a:rPr lang="en-US" sz="2133">
                <a:solidFill>
                  <a:schemeClr val="dk1"/>
                </a:solidFill>
                <a:latin typeface="Calibri"/>
                <a:ea typeface="Calibri"/>
                <a:cs typeface="Calibri"/>
                <a:sym typeface="Calibri"/>
              </a:rPr>
              <a:t>göre hesaplanır.</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Manager ve Administrative Staff kategorileri ilgili çıktı özelinde gerekçelendirilmelidir.</a:t>
            </a:r>
            <a:endParaRPr sz="2133">
              <a:solidFill>
                <a:schemeClr val="dk1"/>
              </a:solidFill>
              <a:latin typeface="Calibri"/>
              <a:ea typeface="Calibri"/>
              <a:cs typeface="Calibri"/>
              <a:sym typeface="Calibri"/>
            </a:endParaRPr>
          </a:p>
          <a:p>
            <a:pPr marL="0" marR="0" lvl="0" indent="0" algn="l" rtl="0">
              <a:spcBef>
                <a:spcPts val="60"/>
              </a:spcBef>
              <a:spcAft>
                <a:spcPts val="0"/>
              </a:spcAft>
              <a:buNone/>
            </a:pPr>
            <a:endParaRPr sz="3067">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2133"/>
              <a:buFont typeface="Arial"/>
              <a:buChar char="•"/>
            </a:pPr>
            <a:r>
              <a:rPr lang="en-US" sz="2133" b="1">
                <a:solidFill>
                  <a:schemeClr val="dk1"/>
                </a:solidFill>
                <a:latin typeface="Calibri"/>
                <a:ea typeface="Calibri"/>
                <a:cs typeface="Calibri"/>
                <a:sym typeface="Calibri"/>
              </a:rPr>
              <a:t>Çoğaltıcı Etkinlik</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Proje çıktılarını paylaşmaya ve yaygınlaştırmaya yönelik fiziksel veya sanal formatta ulusal veya</a:t>
            </a:r>
            <a:endParaRPr sz="2133">
              <a:solidFill>
                <a:schemeClr val="dk1"/>
              </a:solidFill>
              <a:latin typeface="Calibri"/>
              <a:ea typeface="Calibri"/>
              <a:cs typeface="Calibri"/>
              <a:sym typeface="Calibri"/>
            </a:endParaRPr>
          </a:p>
          <a:p>
            <a:pPr marL="474121" marR="0" lvl="0" indent="0" algn="l" rtl="0">
              <a:spcBef>
                <a:spcPts val="0"/>
              </a:spcBef>
              <a:spcAft>
                <a:spcPts val="0"/>
              </a:spcAft>
              <a:buNone/>
            </a:pPr>
            <a:r>
              <a:rPr lang="en-US" sz="2133">
                <a:solidFill>
                  <a:schemeClr val="dk1"/>
                </a:solidFill>
                <a:latin typeface="Calibri"/>
                <a:ea typeface="Calibri"/>
                <a:cs typeface="Calibri"/>
                <a:sym typeface="Calibri"/>
              </a:rPr>
              <a:t>uluslararası konferans, seminer etkinlik düzenlenmesine mali katkı niteliğindedir.</a:t>
            </a:r>
            <a:endParaRPr sz="2133">
              <a:solidFill>
                <a:schemeClr val="dk1"/>
              </a:solidFill>
              <a:latin typeface="Calibri"/>
              <a:ea typeface="Calibri"/>
              <a:cs typeface="Calibri"/>
              <a:sym typeface="Calibri"/>
            </a:endParaRPr>
          </a:p>
          <a:p>
            <a:pPr marL="474121" marR="161709" lvl="0" indent="-458035" algn="l" rtl="0">
              <a:spcBef>
                <a:spcPts val="513"/>
              </a:spcBef>
              <a:spcAft>
                <a:spcPts val="0"/>
              </a:spcAft>
              <a:buNone/>
            </a:pPr>
            <a:r>
              <a:rPr lang="en-US" sz="2133">
                <a:solidFill>
                  <a:schemeClr val="dk1"/>
                </a:solidFill>
                <a:latin typeface="Calibri"/>
                <a:ea typeface="Calibri"/>
                <a:cs typeface="Calibri"/>
                <a:sym typeface="Calibri"/>
              </a:rPr>
              <a:t>₋	Projede yer alan katılımcı kuruluşlardan katılımcıların seyahat ve bireysel destek maliyetlerini  kapsamaz.</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Yerel katılımcı başına 100 Avro, uluslararası katılımcılar için 200 Avro olarak hesaplanır.</a:t>
            </a:r>
            <a:endParaRPr sz="2133">
              <a:solidFill>
                <a:schemeClr val="dk1"/>
              </a:solidFill>
              <a:latin typeface="Calibri"/>
              <a:ea typeface="Calibri"/>
              <a:cs typeface="Calibri"/>
              <a:sym typeface="Calibri"/>
            </a:endParaRPr>
          </a:p>
          <a:p>
            <a:pPr marL="16933" marR="0" lvl="0" indent="0" algn="l" rtl="0">
              <a:spcBef>
                <a:spcPts val="513"/>
              </a:spcBef>
              <a:spcAft>
                <a:spcPts val="0"/>
              </a:spcAft>
              <a:buNone/>
            </a:pPr>
            <a:r>
              <a:rPr lang="en-US" sz="2133">
                <a:solidFill>
                  <a:schemeClr val="dk1"/>
                </a:solidFill>
                <a:latin typeface="Calibri"/>
                <a:ea typeface="Calibri"/>
                <a:cs typeface="Calibri"/>
                <a:sym typeface="Calibri"/>
              </a:rPr>
              <a:t>₋	Sanal formatta katılımcı başına Avro’dur.</a:t>
            </a:r>
            <a:endParaRPr sz="2133">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69"/>
          <p:cNvSpPr txBox="1">
            <a:spLocks noGrp="1"/>
          </p:cNvSpPr>
          <p:nvPr>
            <p:ph type="title"/>
          </p:nvPr>
        </p:nvSpPr>
        <p:spPr>
          <a:xfrm>
            <a:off x="6502400" y="203201"/>
            <a:ext cx="5892800"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Hibe Kalemleri</a:t>
            </a:r>
            <a:endParaRPr/>
          </a:p>
        </p:txBody>
      </p:sp>
      <p:sp>
        <p:nvSpPr>
          <p:cNvPr id="1017" name="Google Shape;1017;p69"/>
          <p:cNvSpPr txBox="1"/>
          <p:nvPr/>
        </p:nvSpPr>
        <p:spPr>
          <a:xfrm>
            <a:off x="2743200" y="2438401"/>
            <a:ext cx="10355579" cy="5379187"/>
          </a:xfrm>
          <a:prstGeom prst="rect">
            <a:avLst/>
          </a:prstGeom>
          <a:noFill/>
          <a:ln>
            <a:noFill/>
          </a:ln>
        </p:spPr>
        <p:txBody>
          <a:bodyPr spcFirstLastPara="1" wrap="square" lIns="0" tIns="54175" rIns="0" bIns="0" anchor="t" anchorCtr="0">
            <a:spAutoFit/>
          </a:bodyPr>
          <a:lstStyle/>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Dahil Etme:</a:t>
            </a:r>
            <a:endParaRPr sz="2400">
              <a:solidFill>
                <a:schemeClr val="dk1"/>
              </a:solidFill>
              <a:latin typeface="Calibri"/>
              <a:ea typeface="Calibri"/>
              <a:cs typeface="Calibri"/>
              <a:sym typeface="Calibri"/>
            </a:endParaRPr>
          </a:p>
          <a:p>
            <a:pPr marL="626518" marR="0" lvl="0" indent="0" algn="l" rtl="0">
              <a:spcBef>
                <a:spcPts val="293"/>
              </a:spcBef>
              <a:spcAft>
                <a:spcPts val="0"/>
              </a:spcAft>
              <a:buNone/>
            </a:pPr>
            <a:r>
              <a:rPr lang="en-US" sz="2400">
                <a:solidFill>
                  <a:schemeClr val="dk1"/>
                </a:solidFill>
                <a:latin typeface="Calibri"/>
                <a:ea typeface="Calibri"/>
                <a:cs typeface="Calibri"/>
                <a:sym typeface="Calibri"/>
              </a:rPr>
              <a:t>₋	Bu kapsama giren katılımcılar için katılımcı başına (100 Avro) birim maliyet</a:t>
            </a:r>
            <a:endParaRPr sz="2400">
              <a:solidFill>
                <a:schemeClr val="dk1"/>
              </a:solidFill>
              <a:latin typeface="Calibri"/>
              <a:ea typeface="Calibri"/>
              <a:cs typeface="Calibri"/>
              <a:sym typeface="Calibri"/>
            </a:endParaRPr>
          </a:p>
          <a:p>
            <a:pPr marL="1008355" marR="68578" lvl="0" indent="-382684" algn="l" rtl="0">
              <a:lnSpc>
                <a:spcPct val="107708"/>
              </a:lnSpc>
              <a:spcBef>
                <a:spcPts val="619"/>
              </a:spcBef>
              <a:spcAft>
                <a:spcPts val="0"/>
              </a:spcAft>
              <a:buNone/>
            </a:pPr>
            <a:r>
              <a:rPr lang="en-US" sz="2400">
                <a:solidFill>
                  <a:schemeClr val="dk1"/>
                </a:solidFill>
                <a:latin typeface="Calibri"/>
                <a:ea typeface="Calibri"/>
                <a:cs typeface="Calibri"/>
                <a:sym typeface="Calibri"/>
              </a:rPr>
              <a:t>₋	Katılımcıya ait gerekçelendirilmiş ilave masraflar ile diğer hibe kalemlerinde  talep edilmediyse refakatçisine ait seyahat ve bireysel destek masraflarını  içeren gerçekleşen maliyetleri içerir.</a:t>
            </a:r>
            <a:endParaRPr sz="2400">
              <a:solidFill>
                <a:schemeClr val="dk1"/>
              </a:solidFill>
              <a:latin typeface="Calibri"/>
              <a:ea typeface="Calibri"/>
              <a:cs typeface="Calibri"/>
              <a:sym typeface="Calibri"/>
            </a:endParaRPr>
          </a:p>
          <a:p>
            <a:pPr marL="0" marR="0" lvl="0" indent="0" algn="l" rtl="0">
              <a:spcBef>
                <a:spcPts val="53"/>
              </a:spcBef>
              <a:spcAft>
                <a:spcPts val="0"/>
              </a:spcAft>
              <a:buNone/>
            </a:pPr>
            <a:endParaRPr sz="2933">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İstisnai Masraflar:</a:t>
            </a:r>
            <a:endParaRPr sz="2400">
              <a:solidFill>
                <a:schemeClr val="dk1"/>
              </a:solidFill>
              <a:latin typeface="Calibri"/>
              <a:ea typeface="Calibri"/>
              <a:cs typeface="Calibri"/>
              <a:sym typeface="Calibri"/>
            </a:endParaRPr>
          </a:p>
          <a:p>
            <a:pPr marL="1008355" marR="6773" lvl="0" indent="-382684" algn="l" rtl="0">
              <a:lnSpc>
                <a:spcPct val="107708"/>
              </a:lnSpc>
              <a:spcBef>
                <a:spcPts val="620"/>
              </a:spcBef>
              <a:spcAft>
                <a:spcPts val="0"/>
              </a:spcAft>
              <a:buNone/>
            </a:pPr>
            <a:r>
              <a:rPr lang="en-US" sz="2400">
                <a:solidFill>
                  <a:schemeClr val="dk1"/>
                </a:solidFill>
                <a:latin typeface="Calibri"/>
                <a:ea typeface="Calibri"/>
                <a:cs typeface="Calibri"/>
                <a:sym typeface="Calibri"/>
              </a:rPr>
              <a:t>₋	Katılımcı kuruluşlar tarafından yerine getirilemeyecek nitelikteki hizmetlerin  taşerona yaptırılması, ekipman ve diğer varlıkların alımında amortisman  maliyeti ve mali teminat;</a:t>
            </a:r>
            <a:endParaRPr sz="2400">
              <a:solidFill>
                <a:schemeClr val="dk1"/>
              </a:solidFill>
              <a:latin typeface="Calibri"/>
              <a:ea typeface="Calibri"/>
              <a:cs typeface="Calibri"/>
              <a:sym typeface="Calibri"/>
            </a:endParaRPr>
          </a:p>
          <a:p>
            <a:pPr marL="1008355" marR="262460" lvl="0" indent="-382684" algn="l" rtl="0">
              <a:lnSpc>
                <a:spcPct val="107708"/>
              </a:lnSpc>
              <a:spcBef>
                <a:spcPts val="600"/>
              </a:spcBef>
              <a:spcAft>
                <a:spcPts val="0"/>
              </a:spcAft>
              <a:buNone/>
            </a:pPr>
            <a:r>
              <a:rPr lang="en-US" sz="2400">
                <a:solidFill>
                  <a:schemeClr val="dk1"/>
                </a:solidFill>
                <a:latin typeface="Calibri"/>
                <a:ea typeface="Calibri"/>
                <a:cs typeface="Calibri"/>
                <a:sym typeface="Calibri"/>
              </a:rPr>
              <a:t>₋	Uzak bölgelere yapılan ve standart seyahat maliyetleri ile karşılanamayan,  yüksek seyahat maliyetine yöneliktir.</a:t>
            </a:r>
            <a:endParaRPr sz="2400">
              <a:solidFill>
                <a:schemeClr val="dk1"/>
              </a:solidFill>
              <a:latin typeface="Calibri"/>
              <a:ea typeface="Calibri"/>
              <a:cs typeface="Calibri"/>
              <a:sym typeface="Calibri"/>
            </a:endParaRPr>
          </a:p>
          <a:p>
            <a:pPr marL="626518" marR="0" lvl="0" indent="0" algn="l" rtl="0">
              <a:spcBef>
                <a:spcPts val="253"/>
              </a:spcBef>
              <a:spcAft>
                <a:spcPts val="0"/>
              </a:spcAft>
              <a:buNone/>
            </a:pPr>
            <a:r>
              <a:rPr lang="en-US" sz="2400">
                <a:solidFill>
                  <a:schemeClr val="dk1"/>
                </a:solidFill>
                <a:latin typeface="Calibri"/>
                <a:ea typeface="Calibri"/>
                <a:cs typeface="Calibri"/>
                <a:sym typeface="Calibri"/>
              </a:rPr>
              <a:t>₋	Gerekçelendirilmiş olmalıdır. Gerçekleşen uygun maliyetin %80’ini kapsar.</a:t>
            </a:r>
            <a:endParaRPr sz="2400">
              <a:solidFill>
                <a:schemeClr val="dk1"/>
              </a:solidFill>
              <a:latin typeface="Calibri"/>
              <a:ea typeface="Calibri"/>
              <a:cs typeface="Calibri"/>
              <a:sym typeface="Calibri"/>
            </a:endParaRPr>
          </a:p>
          <a:p>
            <a:pPr marL="626518" marR="0" lvl="0" indent="0" algn="l" rtl="0">
              <a:spcBef>
                <a:spcPts val="287"/>
              </a:spcBef>
              <a:spcAft>
                <a:spcPts val="0"/>
              </a:spcAft>
              <a:buNone/>
            </a:pPr>
            <a:r>
              <a:rPr lang="en-US" sz="2400">
                <a:solidFill>
                  <a:schemeClr val="dk1"/>
                </a:solidFill>
                <a:latin typeface="Calibri"/>
                <a:ea typeface="Calibri"/>
                <a:cs typeface="Calibri"/>
                <a:sym typeface="Calibri"/>
              </a:rPr>
              <a:t>₋	Ekipman normal ofis ekipmanını kapsayamaz.</a:t>
            </a:r>
            <a:endParaRPr sz="24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70"/>
          <p:cNvSpPr txBox="1">
            <a:spLocks noGrp="1"/>
          </p:cNvSpPr>
          <p:nvPr>
            <p:ph type="title"/>
          </p:nvPr>
        </p:nvSpPr>
        <p:spPr>
          <a:xfrm>
            <a:off x="6908800" y="145767"/>
            <a:ext cx="3637280" cy="755762"/>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3F3F3F"/>
              </a:buClr>
              <a:buSzPts val="4800"/>
              <a:buFont typeface="Calibri"/>
              <a:buNone/>
            </a:pPr>
            <a:r>
              <a:rPr lang="en-US" sz="4800">
                <a:latin typeface="Calibri"/>
                <a:ea typeface="Calibri"/>
                <a:cs typeface="Calibri"/>
                <a:sym typeface="Calibri"/>
              </a:rPr>
              <a:t>Hibe Kalemleri</a:t>
            </a:r>
            <a:endParaRPr sz="4800">
              <a:latin typeface="Calibri"/>
              <a:ea typeface="Calibri"/>
              <a:cs typeface="Calibri"/>
              <a:sym typeface="Calibri"/>
            </a:endParaRPr>
          </a:p>
        </p:txBody>
      </p:sp>
      <p:sp>
        <p:nvSpPr>
          <p:cNvPr id="1023" name="Google Shape;1023;p70"/>
          <p:cNvSpPr txBox="1"/>
          <p:nvPr/>
        </p:nvSpPr>
        <p:spPr>
          <a:xfrm>
            <a:off x="2235201" y="1828800"/>
            <a:ext cx="11368193" cy="6692431"/>
          </a:xfrm>
          <a:prstGeom prst="rect">
            <a:avLst/>
          </a:prstGeom>
          <a:noFill/>
          <a:ln>
            <a:noFill/>
          </a:ln>
        </p:spPr>
        <p:txBody>
          <a:bodyPr spcFirstLastPara="1" wrap="square" lIns="0" tIns="89725" rIns="0" bIns="0" anchor="t" anchorCtr="0">
            <a:spAutoFit/>
          </a:bodyPr>
          <a:lstStyle/>
          <a:p>
            <a:pPr marL="494441" marR="0" lvl="0" indent="0" algn="l" rtl="0">
              <a:spcBef>
                <a:spcPts val="0"/>
              </a:spcBef>
              <a:spcAft>
                <a:spcPts val="0"/>
              </a:spcAft>
              <a:buNone/>
            </a:pPr>
            <a:r>
              <a:rPr lang="en-US" sz="2400" b="1">
                <a:solidFill>
                  <a:schemeClr val="dk1"/>
                </a:solidFill>
                <a:latin typeface="Calibri"/>
                <a:ea typeface="Calibri"/>
                <a:cs typeface="Calibri"/>
                <a:sym typeface="Calibri"/>
              </a:rPr>
              <a:t>Öğrenme, Öğretme ve Eğitim Faaliyetleri</a:t>
            </a:r>
            <a:endParaRPr sz="2400">
              <a:solidFill>
                <a:schemeClr val="dk1"/>
              </a:solidFill>
              <a:latin typeface="Calibri"/>
              <a:ea typeface="Calibri"/>
              <a:cs typeface="Calibri"/>
              <a:sym typeface="Calibri"/>
            </a:endParaRPr>
          </a:p>
          <a:p>
            <a:pPr marL="474121" marR="0" lvl="0" indent="-457189" algn="l" rtl="0">
              <a:spcBef>
                <a:spcPts val="579"/>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Seyahat Desteği</a:t>
            </a:r>
            <a:endParaRPr sz="2400">
              <a:solidFill>
                <a:schemeClr val="dk1"/>
              </a:solidFill>
              <a:latin typeface="Calibri"/>
              <a:ea typeface="Calibri"/>
              <a:cs typeface="Calibri"/>
              <a:sym typeface="Calibri"/>
            </a:endParaRPr>
          </a:p>
          <a:p>
            <a:pPr marL="732348" marR="193035" lvl="0" indent="-352204" algn="l" rtl="0">
              <a:spcBef>
                <a:spcPts val="573"/>
              </a:spcBef>
              <a:spcAft>
                <a:spcPts val="0"/>
              </a:spcAft>
              <a:buNone/>
            </a:pPr>
            <a:r>
              <a:rPr lang="en-US" sz="2400">
                <a:solidFill>
                  <a:schemeClr val="dk1"/>
                </a:solidFill>
                <a:latin typeface="Calibri"/>
                <a:ea typeface="Calibri"/>
                <a:cs typeface="Calibri"/>
                <a:sym typeface="Calibri"/>
              </a:rPr>
              <a:t>₋	Mesafe bandına göre katılımcı başına birim maliyet olarak hesaplanır. Örneğin: 500 –  1999 km 275 EUR.</a:t>
            </a:r>
            <a:endParaRPr sz="2400">
              <a:solidFill>
                <a:schemeClr val="dk1"/>
              </a:solidFill>
              <a:latin typeface="Calibri"/>
              <a:ea typeface="Calibri"/>
              <a:cs typeface="Calibri"/>
              <a:sym typeface="Calibri"/>
            </a:endParaRPr>
          </a:p>
          <a:p>
            <a:pPr marL="380990" marR="0" lvl="0" indent="0" algn="l" rtl="0">
              <a:spcBef>
                <a:spcPts val="579"/>
              </a:spcBef>
              <a:spcAft>
                <a:spcPts val="0"/>
              </a:spcAft>
              <a:buNone/>
            </a:pPr>
            <a:r>
              <a:rPr lang="en-US" sz="2400">
                <a:solidFill>
                  <a:schemeClr val="dk1"/>
                </a:solidFill>
                <a:latin typeface="Calibri"/>
                <a:ea typeface="Calibri"/>
                <a:cs typeface="Calibri"/>
                <a:sym typeface="Calibri"/>
              </a:rPr>
              <a:t>₋	Mesafe hesaplamasında</a:t>
            </a:r>
            <a:r>
              <a:rPr lang="en-US" sz="2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Mesafe Hesaplama Aracı </a:t>
            </a:r>
            <a:r>
              <a:rPr lang="en-US" sz="2400">
                <a:solidFill>
                  <a:schemeClr val="dk1"/>
                </a:solidFill>
                <a:latin typeface="Calibri"/>
                <a:ea typeface="Calibri"/>
                <a:cs typeface="Calibri"/>
                <a:sym typeface="Calibri"/>
              </a:rPr>
              <a:t>(Distance Calculator) kullanılır.</a:t>
            </a:r>
            <a:endParaRPr sz="2400">
              <a:solidFill>
                <a:schemeClr val="dk1"/>
              </a:solidFill>
              <a:latin typeface="Calibri"/>
              <a:ea typeface="Calibri"/>
              <a:cs typeface="Calibri"/>
              <a:sym typeface="Calibri"/>
            </a:endParaRPr>
          </a:p>
          <a:p>
            <a:pPr marL="732348" marR="182875" lvl="0" indent="-352204" algn="l" rtl="0">
              <a:spcBef>
                <a:spcPts val="573"/>
              </a:spcBef>
              <a:spcAft>
                <a:spcPts val="0"/>
              </a:spcAft>
              <a:buNone/>
            </a:pPr>
            <a:r>
              <a:rPr lang="en-US" sz="2400">
                <a:solidFill>
                  <a:schemeClr val="dk1"/>
                </a:solidFill>
                <a:latin typeface="Calibri"/>
                <a:ea typeface="Calibri"/>
                <a:cs typeface="Calibri"/>
                <a:sym typeface="Calibri"/>
              </a:rPr>
              <a:t>₋	Standart ve Yeşil Seyahat (Green Travel) olmak üzere iki kategori vardır. Yeşil Seyahat,  seyahatin ana güzergahının otobüs, tren, araç paylaşımı gibi daha düşük karbonlu  araçlarla yapılması halinde seçilebilir.</a:t>
            </a:r>
            <a:endParaRPr sz="2400">
              <a:solidFill>
                <a:schemeClr val="dk1"/>
              </a:solidFill>
              <a:latin typeface="Calibri"/>
              <a:ea typeface="Calibri"/>
              <a:cs typeface="Calibri"/>
              <a:sym typeface="Calibri"/>
            </a:endParaRPr>
          </a:p>
          <a:p>
            <a:pPr marL="474121" marR="0" lvl="0" indent="-457189" algn="l" rtl="0">
              <a:spcBef>
                <a:spcPts val="579"/>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Bireysel Destek</a:t>
            </a:r>
            <a:endParaRPr sz="2400">
              <a:solidFill>
                <a:schemeClr val="dk1"/>
              </a:solidFill>
              <a:latin typeface="Calibri"/>
              <a:ea typeface="Calibri"/>
              <a:cs typeface="Calibri"/>
              <a:sym typeface="Calibri"/>
            </a:endParaRPr>
          </a:p>
          <a:p>
            <a:pPr marL="732348" marR="577412" lvl="0" indent="-352204" algn="l" rtl="0">
              <a:spcBef>
                <a:spcPts val="579"/>
              </a:spcBef>
              <a:spcAft>
                <a:spcPts val="0"/>
              </a:spcAft>
              <a:buNone/>
            </a:pPr>
            <a:r>
              <a:rPr lang="en-US" sz="2400">
                <a:solidFill>
                  <a:schemeClr val="dk1"/>
                </a:solidFill>
                <a:latin typeface="Calibri"/>
                <a:ea typeface="Calibri"/>
                <a:cs typeface="Calibri"/>
                <a:sym typeface="Calibri"/>
              </a:rPr>
              <a:t>₋	Katılımcı başına ve gün sayısına göre birim maliyet olarak hesaplanır. Personel için  günlük </a:t>
            </a:r>
            <a:r>
              <a:rPr lang="en-US" sz="2400" b="1">
                <a:solidFill>
                  <a:schemeClr val="dk1"/>
                </a:solidFill>
                <a:latin typeface="Calibri"/>
                <a:ea typeface="Calibri"/>
                <a:cs typeface="Calibri"/>
                <a:sym typeface="Calibri"/>
              </a:rPr>
              <a:t>106 Avro</a:t>
            </a:r>
            <a:r>
              <a:rPr lang="en-US" sz="2400">
                <a:solidFill>
                  <a:schemeClr val="dk1"/>
                </a:solidFill>
                <a:latin typeface="Calibri"/>
                <a:ea typeface="Calibri"/>
                <a:cs typeface="Calibri"/>
                <a:sym typeface="Calibri"/>
              </a:rPr>
              <a:t>, öğrenci için </a:t>
            </a:r>
            <a:r>
              <a:rPr lang="en-US" sz="2400" b="1">
                <a:solidFill>
                  <a:schemeClr val="dk1"/>
                </a:solidFill>
                <a:latin typeface="Calibri"/>
                <a:ea typeface="Calibri"/>
                <a:cs typeface="Calibri"/>
                <a:sym typeface="Calibri"/>
              </a:rPr>
              <a:t>58 Avro</a:t>
            </a:r>
            <a:r>
              <a:rPr lang="en-US" sz="2400">
                <a:solidFill>
                  <a:schemeClr val="dk1"/>
                </a:solidFill>
                <a:latin typeface="Calibri"/>
                <a:ea typeface="Calibri"/>
                <a:cs typeface="Calibri"/>
                <a:sym typeface="Calibri"/>
              </a:rPr>
              <a:t>’dur.</a:t>
            </a:r>
            <a:endParaRPr sz="2400">
              <a:solidFill>
                <a:schemeClr val="dk1"/>
              </a:solidFill>
              <a:latin typeface="Calibri"/>
              <a:ea typeface="Calibri"/>
              <a:cs typeface="Calibri"/>
              <a:sym typeface="Calibri"/>
            </a:endParaRPr>
          </a:p>
          <a:p>
            <a:pPr marL="380990" marR="0" lvl="0" indent="0" algn="l" rtl="0">
              <a:spcBef>
                <a:spcPts val="573"/>
              </a:spcBef>
              <a:spcAft>
                <a:spcPts val="0"/>
              </a:spcAft>
              <a:buNone/>
            </a:pPr>
            <a:r>
              <a:rPr lang="en-US" sz="2400">
                <a:solidFill>
                  <a:schemeClr val="dk1"/>
                </a:solidFill>
                <a:latin typeface="Calibri"/>
                <a:ea typeface="Calibri"/>
                <a:cs typeface="Calibri"/>
                <a:sym typeface="Calibri"/>
              </a:rPr>
              <a:t>₋	Standart seyahat için en fazla 2, Yeşil Seyahat için en fazla 4 gün yol günleri için de</a:t>
            </a:r>
            <a:endParaRPr sz="2400">
              <a:solidFill>
                <a:schemeClr val="dk1"/>
              </a:solidFill>
              <a:latin typeface="Calibri"/>
              <a:ea typeface="Calibri"/>
              <a:cs typeface="Calibri"/>
              <a:sym typeface="Calibri"/>
            </a:endParaRPr>
          </a:p>
          <a:p>
            <a:pPr marL="732348" marR="0" lvl="0" indent="0" algn="l" rtl="0">
              <a:spcBef>
                <a:spcPts val="0"/>
              </a:spcBef>
              <a:spcAft>
                <a:spcPts val="0"/>
              </a:spcAft>
              <a:buNone/>
            </a:pPr>
            <a:r>
              <a:rPr lang="en-US" sz="2400">
                <a:solidFill>
                  <a:schemeClr val="dk1"/>
                </a:solidFill>
                <a:latin typeface="Calibri"/>
                <a:ea typeface="Calibri"/>
                <a:cs typeface="Calibri"/>
                <a:sym typeface="Calibri"/>
              </a:rPr>
              <a:t>talep edilebilir.</a:t>
            </a:r>
            <a:endParaRPr sz="2400">
              <a:solidFill>
                <a:schemeClr val="dk1"/>
              </a:solidFill>
              <a:latin typeface="Calibri"/>
              <a:ea typeface="Calibri"/>
              <a:cs typeface="Calibri"/>
              <a:sym typeface="Calibri"/>
            </a:endParaRPr>
          </a:p>
          <a:p>
            <a:pPr marL="474121" marR="0" lvl="0" indent="-457189" algn="l" rtl="0">
              <a:spcBef>
                <a:spcPts val="579"/>
              </a:spcBef>
              <a:spcAft>
                <a:spcPts val="0"/>
              </a:spcAft>
              <a:buClr>
                <a:schemeClr val="dk1"/>
              </a:buClr>
              <a:buSzPts val="2400"/>
              <a:buFont typeface="Arial"/>
              <a:buChar char="•"/>
            </a:pPr>
            <a:r>
              <a:rPr lang="en-US" sz="2400" b="1">
                <a:solidFill>
                  <a:schemeClr val="dk1"/>
                </a:solidFill>
                <a:latin typeface="Calibri"/>
                <a:ea typeface="Calibri"/>
                <a:cs typeface="Calibri"/>
                <a:sym typeface="Calibri"/>
              </a:rPr>
              <a:t>Dil Desteği</a:t>
            </a:r>
            <a:endParaRPr sz="2400">
              <a:solidFill>
                <a:schemeClr val="dk1"/>
              </a:solidFill>
              <a:latin typeface="Calibri"/>
              <a:ea typeface="Calibri"/>
              <a:cs typeface="Calibri"/>
              <a:sym typeface="Calibri"/>
            </a:endParaRPr>
          </a:p>
          <a:p>
            <a:pPr marL="732348" marR="6773" lvl="0" indent="-352204" algn="l" rtl="0">
              <a:spcBef>
                <a:spcPts val="573"/>
              </a:spcBef>
              <a:spcAft>
                <a:spcPts val="0"/>
              </a:spcAft>
              <a:buNone/>
            </a:pPr>
            <a:r>
              <a:rPr lang="en-US" sz="2400">
                <a:solidFill>
                  <a:schemeClr val="dk1"/>
                </a:solidFill>
                <a:latin typeface="Arial"/>
                <a:ea typeface="Arial"/>
                <a:cs typeface="Arial"/>
                <a:sym typeface="Arial"/>
              </a:rPr>
              <a:t>-	</a:t>
            </a:r>
            <a:r>
              <a:rPr lang="en-US" sz="2400">
                <a:solidFill>
                  <a:schemeClr val="dk1"/>
                </a:solidFill>
                <a:latin typeface="Calibri"/>
                <a:ea typeface="Calibri"/>
                <a:cs typeface="Calibri"/>
                <a:sym typeface="Calibri"/>
              </a:rPr>
              <a:t>Katılımcı başına 150 Avro’dur. 2 ila 12 ay  arasında sürecek faaliyetler için talep  edilebilir.</a:t>
            </a:r>
            <a:endParaRPr sz="24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1"/>
          <p:cNvSpPr txBox="1">
            <a:spLocks noGrp="1"/>
          </p:cNvSpPr>
          <p:nvPr>
            <p:ph type="title"/>
          </p:nvPr>
        </p:nvSpPr>
        <p:spPr>
          <a:xfrm>
            <a:off x="7278197" y="377699"/>
            <a:ext cx="2803313"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Hibe Kriterleri</a:t>
            </a:r>
            <a:endParaRPr sz="3600">
              <a:latin typeface="Arial"/>
              <a:ea typeface="Arial"/>
              <a:cs typeface="Arial"/>
              <a:sym typeface="Arial"/>
            </a:endParaRPr>
          </a:p>
        </p:txBody>
      </p:sp>
      <p:sp>
        <p:nvSpPr>
          <p:cNvPr id="1029" name="Google Shape;1029;p71"/>
          <p:cNvSpPr/>
          <p:nvPr/>
        </p:nvSpPr>
        <p:spPr>
          <a:xfrm>
            <a:off x="2801112" y="2532888"/>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solidFill>
            <a:srgbClr val="CCCFD6">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0" name="Google Shape;1030;p71"/>
          <p:cNvSpPr/>
          <p:nvPr/>
        </p:nvSpPr>
        <p:spPr>
          <a:xfrm>
            <a:off x="2801112" y="2532888"/>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noFill/>
          <a:ln w="25900" cap="flat" cmpd="sng">
            <a:solidFill>
              <a:srgbClr val="1F48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1" name="Google Shape;1031;p71"/>
          <p:cNvSpPr/>
          <p:nvPr/>
        </p:nvSpPr>
        <p:spPr>
          <a:xfrm>
            <a:off x="3317241" y="1596137"/>
            <a:ext cx="7896860" cy="1414780"/>
          </a:xfrm>
          <a:custGeom>
            <a:avLst/>
            <a:gdLst/>
            <a:ahLst/>
            <a:cxnLst/>
            <a:rect l="l" t="t" r="r" b="b"/>
            <a:pathLst>
              <a:path w="5922645" h="1061085" extrusionOk="0">
                <a:moveTo>
                  <a:pt x="5745480" y="0"/>
                </a:moveTo>
                <a:lnTo>
                  <a:pt x="176783" y="0"/>
                </a:lnTo>
                <a:lnTo>
                  <a:pt x="129786" y="6312"/>
                </a:lnTo>
                <a:lnTo>
                  <a:pt x="87556" y="24129"/>
                </a:lnTo>
                <a:lnTo>
                  <a:pt x="51777" y="51768"/>
                </a:lnTo>
                <a:lnTo>
                  <a:pt x="24135" y="87545"/>
                </a:lnTo>
                <a:lnTo>
                  <a:pt x="6314" y="129778"/>
                </a:lnTo>
                <a:lnTo>
                  <a:pt x="0" y="176784"/>
                </a:lnTo>
                <a:lnTo>
                  <a:pt x="0" y="883920"/>
                </a:lnTo>
                <a:lnTo>
                  <a:pt x="6314" y="930925"/>
                </a:lnTo>
                <a:lnTo>
                  <a:pt x="24135" y="973158"/>
                </a:lnTo>
                <a:lnTo>
                  <a:pt x="51777" y="1008935"/>
                </a:lnTo>
                <a:lnTo>
                  <a:pt x="87556" y="1036574"/>
                </a:lnTo>
                <a:lnTo>
                  <a:pt x="129786" y="1054391"/>
                </a:lnTo>
                <a:lnTo>
                  <a:pt x="176783" y="1060703"/>
                </a:lnTo>
                <a:lnTo>
                  <a:pt x="5745480" y="1060703"/>
                </a:lnTo>
                <a:lnTo>
                  <a:pt x="5792485" y="1054391"/>
                </a:lnTo>
                <a:lnTo>
                  <a:pt x="5834718" y="1036574"/>
                </a:lnTo>
                <a:lnTo>
                  <a:pt x="5870495" y="1008935"/>
                </a:lnTo>
                <a:lnTo>
                  <a:pt x="5898134" y="973158"/>
                </a:lnTo>
                <a:lnTo>
                  <a:pt x="5915951" y="930925"/>
                </a:lnTo>
                <a:lnTo>
                  <a:pt x="5922264" y="883920"/>
                </a:lnTo>
                <a:lnTo>
                  <a:pt x="5922264" y="176784"/>
                </a:lnTo>
                <a:lnTo>
                  <a:pt x="5915951" y="129778"/>
                </a:lnTo>
                <a:lnTo>
                  <a:pt x="5898134" y="87545"/>
                </a:lnTo>
                <a:lnTo>
                  <a:pt x="5870495" y="51768"/>
                </a:lnTo>
                <a:lnTo>
                  <a:pt x="5834718" y="24129"/>
                </a:lnTo>
                <a:lnTo>
                  <a:pt x="5792485" y="6312"/>
                </a:lnTo>
                <a:lnTo>
                  <a:pt x="574548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2" name="Google Shape;1032;p71"/>
          <p:cNvSpPr/>
          <p:nvPr/>
        </p:nvSpPr>
        <p:spPr>
          <a:xfrm>
            <a:off x="3317241" y="1596137"/>
            <a:ext cx="7896860" cy="1414780"/>
          </a:xfrm>
          <a:custGeom>
            <a:avLst/>
            <a:gdLst/>
            <a:ahLst/>
            <a:cxnLst/>
            <a:rect l="l" t="t" r="r" b="b"/>
            <a:pathLst>
              <a:path w="5922645" h="1061085" extrusionOk="0">
                <a:moveTo>
                  <a:pt x="0" y="176784"/>
                </a:moveTo>
                <a:lnTo>
                  <a:pt x="6314" y="129778"/>
                </a:lnTo>
                <a:lnTo>
                  <a:pt x="24135" y="87545"/>
                </a:lnTo>
                <a:lnTo>
                  <a:pt x="51777" y="51768"/>
                </a:lnTo>
                <a:lnTo>
                  <a:pt x="87556" y="24129"/>
                </a:lnTo>
                <a:lnTo>
                  <a:pt x="129786" y="6312"/>
                </a:lnTo>
                <a:lnTo>
                  <a:pt x="176783" y="0"/>
                </a:lnTo>
                <a:lnTo>
                  <a:pt x="5745480" y="0"/>
                </a:lnTo>
                <a:lnTo>
                  <a:pt x="5792485" y="6312"/>
                </a:lnTo>
                <a:lnTo>
                  <a:pt x="5834718" y="24129"/>
                </a:lnTo>
                <a:lnTo>
                  <a:pt x="5870495" y="51768"/>
                </a:lnTo>
                <a:lnTo>
                  <a:pt x="5898134" y="87545"/>
                </a:lnTo>
                <a:lnTo>
                  <a:pt x="5915951" y="129778"/>
                </a:lnTo>
                <a:lnTo>
                  <a:pt x="5922264" y="176784"/>
                </a:lnTo>
                <a:lnTo>
                  <a:pt x="5922264" y="883920"/>
                </a:lnTo>
                <a:lnTo>
                  <a:pt x="5915951" y="930925"/>
                </a:lnTo>
                <a:lnTo>
                  <a:pt x="5898134" y="973158"/>
                </a:lnTo>
                <a:lnTo>
                  <a:pt x="5870495" y="1008935"/>
                </a:lnTo>
                <a:lnTo>
                  <a:pt x="5834718" y="1036574"/>
                </a:lnTo>
                <a:lnTo>
                  <a:pt x="5792485" y="1054391"/>
                </a:lnTo>
                <a:lnTo>
                  <a:pt x="5745480" y="1060703"/>
                </a:lnTo>
                <a:lnTo>
                  <a:pt x="176783" y="1060703"/>
                </a:lnTo>
                <a:lnTo>
                  <a:pt x="129786" y="1054391"/>
                </a:lnTo>
                <a:lnTo>
                  <a:pt x="87556" y="1036574"/>
                </a:lnTo>
                <a:lnTo>
                  <a:pt x="51777" y="1008935"/>
                </a:lnTo>
                <a:lnTo>
                  <a:pt x="24135" y="973158"/>
                </a:lnTo>
                <a:lnTo>
                  <a:pt x="6314" y="930925"/>
                </a:lnTo>
                <a:lnTo>
                  <a:pt x="0" y="883920"/>
                </a:lnTo>
                <a:lnTo>
                  <a:pt x="0" y="176784"/>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3" name="Google Shape;1033;p71"/>
          <p:cNvSpPr txBox="1"/>
          <p:nvPr/>
        </p:nvSpPr>
        <p:spPr>
          <a:xfrm>
            <a:off x="3640667" y="1655727"/>
            <a:ext cx="6808047" cy="1027760"/>
          </a:xfrm>
          <a:prstGeom prst="rect">
            <a:avLst/>
          </a:prstGeom>
          <a:noFill/>
          <a:ln>
            <a:noFill/>
          </a:ln>
        </p:spPr>
        <p:txBody>
          <a:bodyPr spcFirstLastPara="1" wrap="square" lIns="0" tIns="199800" rIns="0" bIns="0" anchor="t" anchorCtr="0">
            <a:spAutoFit/>
          </a:bodyPr>
          <a:lstStyle/>
          <a:p>
            <a:pPr marL="16933" marR="0" lvl="0" indent="0" algn="l" rtl="0">
              <a:spcBef>
                <a:spcPts val="0"/>
              </a:spcBef>
              <a:spcAft>
                <a:spcPts val="0"/>
              </a:spcAft>
              <a:buNone/>
            </a:pPr>
            <a:r>
              <a:rPr lang="en-US" sz="2667" b="1">
                <a:solidFill>
                  <a:srgbClr val="1F487C"/>
                </a:solidFill>
                <a:latin typeface="Calibri"/>
                <a:ea typeface="Calibri"/>
                <a:cs typeface="Calibri"/>
                <a:sym typeface="Calibri"/>
              </a:rPr>
              <a:t>İlgililik (30 puan)</a:t>
            </a:r>
            <a:endParaRPr sz="2667">
              <a:solidFill>
                <a:schemeClr val="dk1"/>
              </a:solidFill>
              <a:latin typeface="Calibri"/>
              <a:ea typeface="Calibri"/>
              <a:cs typeface="Calibri"/>
              <a:sym typeface="Calibri"/>
            </a:endParaRPr>
          </a:p>
          <a:p>
            <a:pPr marL="16933" marR="0" lvl="0" indent="0" algn="l" rtl="0">
              <a:spcBef>
                <a:spcPts val="1013"/>
              </a:spcBef>
              <a:spcAft>
                <a:spcPts val="0"/>
              </a:spcAft>
              <a:buNone/>
            </a:pPr>
            <a:r>
              <a:rPr lang="en-US" sz="1867">
                <a:solidFill>
                  <a:srgbClr val="1F487C"/>
                </a:solidFill>
                <a:latin typeface="Calibri"/>
                <a:ea typeface="Calibri"/>
                <a:cs typeface="Calibri"/>
                <a:sym typeface="Calibri"/>
              </a:rPr>
              <a:t>-dahil etme ve çeşitlilik önceliğinin ele alınması öncelikli değerlendirilir</a:t>
            </a:r>
            <a:endParaRPr sz="1867">
              <a:solidFill>
                <a:schemeClr val="dk1"/>
              </a:solidFill>
              <a:latin typeface="Calibri"/>
              <a:ea typeface="Calibri"/>
              <a:cs typeface="Calibri"/>
              <a:sym typeface="Calibri"/>
            </a:endParaRPr>
          </a:p>
        </p:txBody>
      </p:sp>
      <p:sp>
        <p:nvSpPr>
          <p:cNvPr id="1034" name="Google Shape;1034;p71"/>
          <p:cNvSpPr/>
          <p:nvPr/>
        </p:nvSpPr>
        <p:spPr>
          <a:xfrm>
            <a:off x="2801112" y="4323080"/>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solidFill>
            <a:srgbClr val="CCCFD6">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5" name="Google Shape;1035;p71"/>
          <p:cNvSpPr/>
          <p:nvPr/>
        </p:nvSpPr>
        <p:spPr>
          <a:xfrm>
            <a:off x="2801112" y="4323080"/>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noFill/>
          <a:ln w="25900" cap="flat" cmpd="sng">
            <a:solidFill>
              <a:srgbClr val="1F48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6" name="Google Shape;1036;p71"/>
          <p:cNvSpPr/>
          <p:nvPr/>
        </p:nvSpPr>
        <p:spPr>
          <a:xfrm>
            <a:off x="3317241" y="3453384"/>
            <a:ext cx="7896860" cy="1284392"/>
          </a:xfrm>
          <a:custGeom>
            <a:avLst/>
            <a:gdLst/>
            <a:ahLst/>
            <a:cxnLst/>
            <a:rect l="l" t="t" r="r" b="b"/>
            <a:pathLst>
              <a:path w="5922645" h="963295" extrusionOk="0">
                <a:moveTo>
                  <a:pt x="5761736" y="0"/>
                </a:moveTo>
                <a:lnTo>
                  <a:pt x="160528" y="0"/>
                </a:lnTo>
                <a:lnTo>
                  <a:pt x="109788" y="8184"/>
                </a:lnTo>
                <a:lnTo>
                  <a:pt x="65721" y="30975"/>
                </a:lnTo>
                <a:lnTo>
                  <a:pt x="30972" y="65727"/>
                </a:lnTo>
                <a:lnTo>
                  <a:pt x="8183" y="109793"/>
                </a:lnTo>
                <a:lnTo>
                  <a:pt x="0" y="160527"/>
                </a:lnTo>
                <a:lnTo>
                  <a:pt x="0" y="802639"/>
                </a:lnTo>
                <a:lnTo>
                  <a:pt x="8183" y="853374"/>
                </a:lnTo>
                <a:lnTo>
                  <a:pt x="30972" y="897440"/>
                </a:lnTo>
                <a:lnTo>
                  <a:pt x="65721" y="932192"/>
                </a:lnTo>
                <a:lnTo>
                  <a:pt x="109788" y="954983"/>
                </a:lnTo>
                <a:lnTo>
                  <a:pt x="160528" y="963167"/>
                </a:lnTo>
                <a:lnTo>
                  <a:pt x="5761736" y="963167"/>
                </a:lnTo>
                <a:lnTo>
                  <a:pt x="5812470" y="954983"/>
                </a:lnTo>
                <a:lnTo>
                  <a:pt x="5856536" y="932192"/>
                </a:lnTo>
                <a:lnTo>
                  <a:pt x="5891288" y="897440"/>
                </a:lnTo>
                <a:lnTo>
                  <a:pt x="5914079" y="853374"/>
                </a:lnTo>
                <a:lnTo>
                  <a:pt x="5922264" y="802639"/>
                </a:lnTo>
                <a:lnTo>
                  <a:pt x="5922264" y="160527"/>
                </a:lnTo>
                <a:lnTo>
                  <a:pt x="5914079" y="109793"/>
                </a:lnTo>
                <a:lnTo>
                  <a:pt x="5891288" y="65727"/>
                </a:lnTo>
                <a:lnTo>
                  <a:pt x="5856536" y="30975"/>
                </a:lnTo>
                <a:lnTo>
                  <a:pt x="5812470" y="8184"/>
                </a:lnTo>
                <a:lnTo>
                  <a:pt x="57617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7" name="Google Shape;1037;p71"/>
          <p:cNvSpPr/>
          <p:nvPr/>
        </p:nvSpPr>
        <p:spPr>
          <a:xfrm>
            <a:off x="3317241" y="3453384"/>
            <a:ext cx="7896860" cy="1284392"/>
          </a:xfrm>
          <a:custGeom>
            <a:avLst/>
            <a:gdLst/>
            <a:ahLst/>
            <a:cxnLst/>
            <a:rect l="l" t="t" r="r" b="b"/>
            <a:pathLst>
              <a:path w="5922645" h="963295" extrusionOk="0">
                <a:moveTo>
                  <a:pt x="0" y="160527"/>
                </a:moveTo>
                <a:lnTo>
                  <a:pt x="8183" y="109793"/>
                </a:lnTo>
                <a:lnTo>
                  <a:pt x="30972" y="65727"/>
                </a:lnTo>
                <a:lnTo>
                  <a:pt x="65721" y="30975"/>
                </a:lnTo>
                <a:lnTo>
                  <a:pt x="109788" y="8184"/>
                </a:lnTo>
                <a:lnTo>
                  <a:pt x="160528" y="0"/>
                </a:lnTo>
                <a:lnTo>
                  <a:pt x="5761736" y="0"/>
                </a:lnTo>
                <a:lnTo>
                  <a:pt x="5812470" y="8184"/>
                </a:lnTo>
                <a:lnTo>
                  <a:pt x="5856536" y="30975"/>
                </a:lnTo>
                <a:lnTo>
                  <a:pt x="5891288" y="65727"/>
                </a:lnTo>
                <a:lnTo>
                  <a:pt x="5914079" y="109793"/>
                </a:lnTo>
                <a:lnTo>
                  <a:pt x="5922264" y="160527"/>
                </a:lnTo>
                <a:lnTo>
                  <a:pt x="5922264" y="802639"/>
                </a:lnTo>
                <a:lnTo>
                  <a:pt x="5914079" y="853374"/>
                </a:lnTo>
                <a:lnTo>
                  <a:pt x="5891288" y="897440"/>
                </a:lnTo>
                <a:lnTo>
                  <a:pt x="5856536" y="932192"/>
                </a:lnTo>
                <a:lnTo>
                  <a:pt x="5812470" y="954983"/>
                </a:lnTo>
                <a:lnTo>
                  <a:pt x="5761736" y="963167"/>
                </a:lnTo>
                <a:lnTo>
                  <a:pt x="160528" y="963167"/>
                </a:lnTo>
                <a:lnTo>
                  <a:pt x="109788" y="954983"/>
                </a:lnTo>
                <a:lnTo>
                  <a:pt x="65721" y="932192"/>
                </a:lnTo>
                <a:lnTo>
                  <a:pt x="30972" y="897440"/>
                </a:lnTo>
                <a:lnTo>
                  <a:pt x="8183" y="853374"/>
                </a:lnTo>
                <a:lnTo>
                  <a:pt x="0" y="802639"/>
                </a:lnTo>
                <a:lnTo>
                  <a:pt x="0" y="160527"/>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38" name="Google Shape;1038;p71"/>
          <p:cNvSpPr txBox="1"/>
          <p:nvPr/>
        </p:nvSpPr>
        <p:spPr>
          <a:xfrm>
            <a:off x="3634570" y="3860121"/>
            <a:ext cx="6418580"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rgbClr val="1F487C"/>
                </a:solidFill>
                <a:latin typeface="Calibri"/>
                <a:ea typeface="Calibri"/>
                <a:cs typeface="Calibri"/>
                <a:sym typeface="Calibri"/>
              </a:rPr>
              <a:t>Proje Tasarımının ve Uygulamanın Kalitesi (20 puan)</a:t>
            </a:r>
            <a:endParaRPr sz="2400">
              <a:solidFill>
                <a:schemeClr val="dk1"/>
              </a:solidFill>
              <a:latin typeface="Calibri"/>
              <a:ea typeface="Calibri"/>
              <a:cs typeface="Calibri"/>
              <a:sym typeface="Calibri"/>
            </a:endParaRPr>
          </a:p>
        </p:txBody>
      </p:sp>
      <p:sp>
        <p:nvSpPr>
          <p:cNvPr id="1039" name="Google Shape;1039;p71"/>
          <p:cNvSpPr/>
          <p:nvPr/>
        </p:nvSpPr>
        <p:spPr>
          <a:xfrm>
            <a:off x="2801112" y="5593079"/>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solidFill>
            <a:srgbClr val="CCCFD6">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0" name="Google Shape;1040;p71"/>
          <p:cNvSpPr/>
          <p:nvPr/>
        </p:nvSpPr>
        <p:spPr>
          <a:xfrm>
            <a:off x="2801112" y="5593079"/>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noFill/>
          <a:ln w="25900" cap="flat" cmpd="sng">
            <a:solidFill>
              <a:srgbClr val="1F48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1" name="Google Shape;1041;p71"/>
          <p:cNvSpPr/>
          <p:nvPr/>
        </p:nvSpPr>
        <p:spPr>
          <a:xfrm>
            <a:off x="3317241" y="5180585"/>
            <a:ext cx="7896860" cy="827193"/>
          </a:xfrm>
          <a:custGeom>
            <a:avLst/>
            <a:gdLst/>
            <a:ahLst/>
            <a:cxnLst/>
            <a:rect l="l" t="t" r="r" b="b"/>
            <a:pathLst>
              <a:path w="5922645" h="620395" extrusionOk="0">
                <a:moveTo>
                  <a:pt x="5818886" y="0"/>
                </a:moveTo>
                <a:lnTo>
                  <a:pt x="103378" y="0"/>
                </a:lnTo>
                <a:lnTo>
                  <a:pt x="63136" y="8116"/>
                </a:lnTo>
                <a:lnTo>
                  <a:pt x="30276" y="30257"/>
                </a:lnTo>
                <a:lnTo>
                  <a:pt x="8123" y="63115"/>
                </a:lnTo>
                <a:lnTo>
                  <a:pt x="0" y="103378"/>
                </a:lnTo>
                <a:lnTo>
                  <a:pt x="0" y="516889"/>
                </a:lnTo>
                <a:lnTo>
                  <a:pt x="8123" y="557152"/>
                </a:lnTo>
                <a:lnTo>
                  <a:pt x="30276" y="590010"/>
                </a:lnTo>
                <a:lnTo>
                  <a:pt x="63136" y="612151"/>
                </a:lnTo>
                <a:lnTo>
                  <a:pt x="103378" y="620268"/>
                </a:lnTo>
                <a:lnTo>
                  <a:pt x="5818886" y="620268"/>
                </a:lnTo>
                <a:lnTo>
                  <a:pt x="5859148" y="612151"/>
                </a:lnTo>
                <a:lnTo>
                  <a:pt x="5892006" y="590010"/>
                </a:lnTo>
                <a:lnTo>
                  <a:pt x="5914147" y="557152"/>
                </a:lnTo>
                <a:lnTo>
                  <a:pt x="5922264" y="516889"/>
                </a:lnTo>
                <a:lnTo>
                  <a:pt x="5922264" y="103378"/>
                </a:lnTo>
                <a:lnTo>
                  <a:pt x="5914147" y="63115"/>
                </a:lnTo>
                <a:lnTo>
                  <a:pt x="5892006" y="30257"/>
                </a:lnTo>
                <a:lnTo>
                  <a:pt x="5859148" y="8116"/>
                </a:lnTo>
                <a:lnTo>
                  <a:pt x="581888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2" name="Google Shape;1042;p71"/>
          <p:cNvSpPr/>
          <p:nvPr/>
        </p:nvSpPr>
        <p:spPr>
          <a:xfrm>
            <a:off x="3317241" y="5180585"/>
            <a:ext cx="7896860" cy="827193"/>
          </a:xfrm>
          <a:custGeom>
            <a:avLst/>
            <a:gdLst/>
            <a:ahLst/>
            <a:cxnLst/>
            <a:rect l="l" t="t" r="r" b="b"/>
            <a:pathLst>
              <a:path w="5922645" h="620395" extrusionOk="0">
                <a:moveTo>
                  <a:pt x="0" y="103378"/>
                </a:moveTo>
                <a:lnTo>
                  <a:pt x="8123" y="63115"/>
                </a:lnTo>
                <a:lnTo>
                  <a:pt x="30276" y="30257"/>
                </a:lnTo>
                <a:lnTo>
                  <a:pt x="63136" y="8116"/>
                </a:lnTo>
                <a:lnTo>
                  <a:pt x="103378" y="0"/>
                </a:lnTo>
                <a:lnTo>
                  <a:pt x="5818886" y="0"/>
                </a:lnTo>
                <a:lnTo>
                  <a:pt x="5859148" y="8116"/>
                </a:lnTo>
                <a:lnTo>
                  <a:pt x="5892006" y="30257"/>
                </a:lnTo>
                <a:lnTo>
                  <a:pt x="5914147" y="63115"/>
                </a:lnTo>
                <a:lnTo>
                  <a:pt x="5922264" y="103378"/>
                </a:lnTo>
                <a:lnTo>
                  <a:pt x="5922264" y="516889"/>
                </a:lnTo>
                <a:lnTo>
                  <a:pt x="5914147" y="557152"/>
                </a:lnTo>
                <a:lnTo>
                  <a:pt x="5892006" y="590010"/>
                </a:lnTo>
                <a:lnTo>
                  <a:pt x="5859148" y="612151"/>
                </a:lnTo>
                <a:lnTo>
                  <a:pt x="5818886" y="620268"/>
                </a:lnTo>
                <a:lnTo>
                  <a:pt x="103378" y="620268"/>
                </a:lnTo>
                <a:lnTo>
                  <a:pt x="63136" y="612151"/>
                </a:lnTo>
                <a:lnTo>
                  <a:pt x="30276" y="590010"/>
                </a:lnTo>
                <a:lnTo>
                  <a:pt x="8123" y="557152"/>
                </a:lnTo>
                <a:lnTo>
                  <a:pt x="0" y="516889"/>
                </a:lnTo>
                <a:lnTo>
                  <a:pt x="0" y="103378"/>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3" name="Google Shape;1043;p71"/>
          <p:cNvSpPr txBox="1"/>
          <p:nvPr/>
        </p:nvSpPr>
        <p:spPr>
          <a:xfrm>
            <a:off x="3612218" y="5358892"/>
            <a:ext cx="6301740"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rgbClr val="1F487C"/>
                </a:solidFill>
                <a:latin typeface="Calibri"/>
                <a:ea typeface="Calibri"/>
                <a:cs typeface="Calibri"/>
                <a:sym typeface="Calibri"/>
              </a:rPr>
              <a:t>Ortaklığın ve İşbirliği Düzenlemelerinin Kalitesi (20)</a:t>
            </a:r>
            <a:endParaRPr sz="2400">
              <a:solidFill>
                <a:schemeClr val="dk1"/>
              </a:solidFill>
              <a:latin typeface="Calibri"/>
              <a:ea typeface="Calibri"/>
              <a:cs typeface="Calibri"/>
              <a:sym typeface="Calibri"/>
            </a:endParaRPr>
          </a:p>
        </p:txBody>
      </p:sp>
      <p:sp>
        <p:nvSpPr>
          <p:cNvPr id="1044" name="Google Shape;1044;p71"/>
          <p:cNvSpPr/>
          <p:nvPr/>
        </p:nvSpPr>
        <p:spPr>
          <a:xfrm>
            <a:off x="2801112" y="7045960"/>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solidFill>
            <a:srgbClr val="CCCFD6">
              <a:alpha val="8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5" name="Google Shape;1045;p71"/>
          <p:cNvSpPr/>
          <p:nvPr/>
        </p:nvSpPr>
        <p:spPr>
          <a:xfrm>
            <a:off x="2801112" y="7045960"/>
            <a:ext cx="10306473" cy="707813"/>
          </a:xfrm>
          <a:custGeom>
            <a:avLst/>
            <a:gdLst/>
            <a:ahLst/>
            <a:cxnLst/>
            <a:rect l="l" t="t" r="r" b="b"/>
            <a:pathLst>
              <a:path w="7729855" h="530860" extrusionOk="0">
                <a:moveTo>
                  <a:pt x="0" y="530351"/>
                </a:moveTo>
                <a:lnTo>
                  <a:pt x="7729728" y="530351"/>
                </a:lnTo>
                <a:lnTo>
                  <a:pt x="7729728" y="0"/>
                </a:lnTo>
                <a:lnTo>
                  <a:pt x="0" y="0"/>
                </a:lnTo>
                <a:lnTo>
                  <a:pt x="0" y="530351"/>
                </a:lnTo>
                <a:close/>
              </a:path>
            </a:pathLst>
          </a:custGeom>
          <a:noFill/>
          <a:ln w="25900" cap="flat" cmpd="sng">
            <a:solidFill>
              <a:srgbClr val="1F48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6" name="Google Shape;1046;p71"/>
          <p:cNvSpPr/>
          <p:nvPr/>
        </p:nvSpPr>
        <p:spPr>
          <a:xfrm>
            <a:off x="3317241" y="6450585"/>
            <a:ext cx="7896860" cy="1010073"/>
          </a:xfrm>
          <a:custGeom>
            <a:avLst/>
            <a:gdLst/>
            <a:ahLst/>
            <a:cxnLst/>
            <a:rect l="l" t="t" r="r" b="b"/>
            <a:pathLst>
              <a:path w="5922645" h="757554" extrusionOk="0">
                <a:moveTo>
                  <a:pt x="5796026" y="0"/>
                </a:moveTo>
                <a:lnTo>
                  <a:pt x="126237" y="0"/>
                </a:lnTo>
                <a:lnTo>
                  <a:pt x="77098" y="9919"/>
                </a:lnTo>
                <a:lnTo>
                  <a:pt x="36972" y="36972"/>
                </a:lnTo>
                <a:lnTo>
                  <a:pt x="9919" y="77098"/>
                </a:lnTo>
                <a:lnTo>
                  <a:pt x="0" y="126237"/>
                </a:lnTo>
                <a:lnTo>
                  <a:pt x="0" y="631190"/>
                </a:lnTo>
                <a:lnTo>
                  <a:pt x="9919" y="680329"/>
                </a:lnTo>
                <a:lnTo>
                  <a:pt x="36972" y="720455"/>
                </a:lnTo>
                <a:lnTo>
                  <a:pt x="77098" y="747508"/>
                </a:lnTo>
                <a:lnTo>
                  <a:pt x="126237" y="757428"/>
                </a:lnTo>
                <a:lnTo>
                  <a:pt x="5796026" y="757428"/>
                </a:lnTo>
                <a:lnTo>
                  <a:pt x="5845165" y="747508"/>
                </a:lnTo>
                <a:lnTo>
                  <a:pt x="5885291" y="720455"/>
                </a:lnTo>
                <a:lnTo>
                  <a:pt x="5912344" y="680329"/>
                </a:lnTo>
                <a:lnTo>
                  <a:pt x="5922264" y="631190"/>
                </a:lnTo>
                <a:lnTo>
                  <a:pt x="5922264" y="126237"/>
                </a:lnTo>
                <a:lnTo>
                  <a:pt x="5912344" y="77098"/>
                </a:lnTo>
                <a:lnTo>
                  <a:pt x="5885291" y="36972"/>
                </a:lnTo>
                <a:lnTo>
                  <a:pt x="5845165" y="9919"/>
                </a:lnTo>
                <a:lnTo>
                  <a:pt x="579602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7" name="Google Shape;1047;p71"/>
          <p:cNvSpPr/>
          <p:nvPr/>
        </p:nvSpPr>
        <p:spPr>
          <a:xfrm>
            <a:off x="3317241" y="6450585"/>
            <a:ext cx="7896860" cy="1010073"/>
          </a:xfrm>
          <a:custGeom>
            <a:avLst/>
            <a:gdLst/>
            <a:ahLst/>
            <a:cxnLst/>
            <a:rect l="l" t="t" r="r" b="b"/>
            <a:pathLst>
              <a:path w="5922645" h="757554" extrusionOk="0">
                <a:moveTo>
                  <a:pt x="0" y="126237"/>
                </a:moveTo>
                <a:lnTo>
                  <a:pt x="9919" y="77098"/>
                </a:lnTo>
                <a:lnTo>
                  <a:pt x="36972" y="36972"/>
                </a:lnTo>
                <a:lnTo>
                  <a:pt x="77098" y="9919"/>
                </a:lnTo>
                <a:lnTo>
                  <a:pt x="126237" y="0"/>
                </a:lnTo>
                <a:lnTo>
                  <a:pt x="5796026" y="0"/>
                </a:lnTo>
                <a:lnTo>
                  <a:pt x="5845165" y="9919"/>
                </a:lnTo>
                <a:lnTo>
                  <a:pt x="5885291" y="36972"/>
                </a:lnTo>
                <a:lnTo>
                  <a:pt x="5912344" y="77098"/>
                </a:lnTo>
                <a:lnTo>
                  <a:pt x="5922264" y="126237"/>
                </a:lnTo>
                <a:lnTo>
                  <a:pt x="5922264" y="631190"/>
                </a:lnTo>
                <a:lnTo>
                  <a:pt x="5912344" y="680329"/>
                </a:lnTo>
                <a:lnTo>
                  <a:pt x="5885291" y="720455"/>
                </a:lnTo>
                <a:lnTo>
                  <a:pt x="5845165" y="747508"/>
                </a:lnTo>
                <a:lnTo>
                  <a:pt x="5796026" y="757428"/>
                </a:lnTo>
                <a:lnTo>
                  <a:pt x="126237" y="757428"/>
                </a:lnTo>
                <a:lnTo>
                  <a:pt x="77098" y="747508"/>
                </a:lnTo>
                <a:lnTo>
                  <a:pt x="36972" y="720455"/>
                </a:lnTo>
                <a:lnTo>
                  <a:pt x="9919" y="680329"/>
                </a:lnTo>
                <a:lnTo>
                  <a:pt x="0" y="631190"/>
                </a:lnTo>
                <a:lnTo>
                  <a:pt x="0" y="126237"/>
                </a:lnTo>
                <a:close/>
              </a:path>
            </a:pathLst>
          </a:custGeom>
          <a:noFill/>
          <a:ln w="25900" cap="flat" cmpd="sng">
            <a:solidFill>
              <a:srgbClr val="1B417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48" name="Google Shape;1048;p71"/>
          <p:cNvSpPr txBox="1"/>
          <p:nvPr/>
        </p:nvSpPr>
        <p:spPr>
          <a:xfrm>
            <a:off x="3621159" y="6720433"/>
            <a:ext cx="1744980" cy="386430"/>
          </a:xfrm>
          <a:prstGeom prst="rect">
            <a:avLst/>
          </a:prstGeom>
          <a:noFill/>
          <a:ln>
            <a:noFill/>
          </a:ln>
        </p:spPr>
        <p:txBody>
          <a:bodyPr spcFirstLastPara="1" wrap="square" lIns="0" tIns="16925" rIns="0" bIns="0" anchor="t" anchorCtr="0">
            <a:spAutoFit/>
          </a:bodyPr>
          <a:lstStyle/>
          <a:p>
            <a:pPr marL="16933" marR="0" lvl="0" indent="0" algn="l" rtl="0">
              <a:spcBef>
                <a:spcPts val="0"/>
              </a:spcBef>
              <a:spcAft>
                <a:spcPts val="0"/>
              </a:spcAft>
              <a:buNone/>
            </a:pPr>
            <a:r>
              <a:rPr lang="en-US" sz="2400">
                <a:solidFill>
                  <a:srgbClr val="1F487C"/>
                </a:solidFill>
                <a:latin typeface="Calibri"/>
                <a:ea typeface="Calibri"/>
                <a:cs typeface="Calibri"/>
                <a:sym typeface="Calibri"/>
              </a:rPr>
              <a:t>Etki (30 Puan)</a:t>
            </a:r>
            <a:endParaRPr sz="24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72"/>
          <p:cNvSpPr/>
          <p:nvPr/>
        </p:nvSpPr>
        <p:spPr>
          <a:xfrm>
            <a:off x="5994400" y="2249423"/>
            <a:ext cx="4013200" cy="256844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3809">
              <a:solidFill>
                <a:schemeClr val="dk1"/>
              </a:solidFill>
              <a:latin typeface="Calibri"/>
              <a:ea typeface="Calibri"/>
              <a:cs typeface="Calibri"/>
              <a:sym typeface="Calibri"/>
            </a:endParaRPr>
          </a:p>
        </p:txBody>
      </p:sp>
      <p:sp>
        <p:nvSpPr>
          <p:cNvPr id="1054" name="Google Shape;1054;p72"/>
          <p:cNvSpPr txBox="1">
            <a:spLocks noGrp="1"/>
          </p:cNvSpPr>
          <p:nvPr>
            <p:ph type="title"/>
          </p:nvPr>
        </p:nvSpPr>
        <p:spPr>
          <a:xfrm>
            <a:off x="4572000" y="5826525"/>
            <a:ext cx="10058400" cy="836918"/>
          </a:xfrm>
          <a:prstGeom prst="rect">
            <a:avLst/>
          </a:prstGeom>
          <a:noFill/>
          <a:ln>
            <a:noFill/>
          </a:ln>
        </p:spPr>
        <p:txBody>
          <a:bodyPr spcFirstLastPara="1" wrap="square" lIns="0" tIns="16075" rIns="0" bIns="0" anchor="b" anchorCtr="0">
            <a:spAutoFit/>
          </a:bodyPr>
          <a:lstStyle/>
          <a:p>
            <a:pPr marL="113450" lvl="0" indent="0" algn="l" rtl="0">
              <a:lnSpc>
                <a:spcPct val="100000"/>
              </a:lnSpc>
              <a:spcBef>
                <a:spcPts val="0"/>
              </a:spcBef>
              <a:spcAft>
                <a:spcPts val="0"/>
              </a:spcAft>
              <a:buClr>
                <a:srgbClr val="D4384A"/>
              </a:buClr>
              <a:buSzPts val="5300"/>
              <a:buFont typeface="Arial"/>
              <a:buNone/>
            </a:pPr>
            <a:r>
              <a:rPr lang="en-US"/>
              <a:t>ÖNEMLİ HUSUSLAR</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3"/>
          <p:cNvSpPr txBox="1">
            <a:spLocks noGrp="1"/>
          </p:cNvSpPr>
          <p:nvPr>
            <p:ph type="title"/>
          </p:nvPr>
        </p:nvSpPr>
        <p:spPr>
          <a:xfrm>
            <a:off x="6197600" y="534303"/>
            <a:ext cx="4989405"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 Öncesi İşlemler</a:t>
            </a:r>
            <a:endParaRPr sz="3600">
              <a:latin typeface="Arial"/>
              <a:ea typeface="Arial"/>
              <a:cs typeface="Arial"/>
              <a:sym typeface="Arial"/>
            </a:endParaRPr>
          </a:p>
        </p:txBody>
      </p:sp>
      <p:pic>
        <p:nvPicPr>
          <p:cNvPr id="2050" name="Picture 2"/>
          <p:cNvPicPr>
            <a:picLocks noChangeAspect="1" noChangeArrowheads="1"/>
          </p:cNvPicPr>
          <p:nvPr/>
        </p:nvPicPr>
        <p:blipFill>
          <a:blip r:embed="rId3"/>
          <a:srcRect/>
          <a:stretch>
            <a:fillRect/>
          </a:stretch>
        </p:blipFill>
        <p:spPr bwMode="auto">
          <a:xfrm>
            <a:off x="1649896" y="2476499"/>
            <a:ext cx="13318434" cy="5534439"/>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3"/>
          <p:cNvSpPr txBox="1">
            <a:spLocks noGrp="1"/>
          </p:cNvSpPr>
          <p:nvPr>
            <p:ph type="title"/>
          </p:nvPr>
        </p:nvSpPr>
        <p:spPr>
          <a:xfrm>
            <a:off x="6197600" y="534303"/>
            <a:ext cx="4989405"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 Öncesi İşlemler</a:t>
            </a:r>
            <a:endParaRPr sz="3600">
              <a:latin typeface="Arial"/>
              <a:ea typeface="Arial"/>
              <a:cs typeface="Arial"/>
              <a:sym typeface="Arial"/>
            </a:endParaRPr>
          </a:p>
        </p:txBody>
      </p:sp>
      <p:pic>
        <p:nvPicPr>
          <p:cNvPr id="3074" name="Picture 2"/>
          <p:cNvPicPr>
            <a:picLocks noChangeAspect="1" noChangeArrowheads="1"/>
          </p:cNvPicPr>
          <p:nvPr/>
        </p:nvPicPr>
        <p:blipFill>
          <a:blip r:embed="rId3"/>
          <a:srcRect/>
          <a:stretch>
            <a:fillRect/>
          </a:stretch>
        </p:blipFill>
        <p:spPr bwMode="auto">
          <a:xfrm>
            <a:off x="1729409" y="2643810"/>
            <a:ext cx="13079895" cy="469126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 descr="tablo içeren bir resim&#10;&#10;Açıklama otomatik olarak oluşturuldu"/>
          <p:cNvPicPr preferRelativeResize="0"/>
          <p:nvPr/>
        </p:nvPicPr>
        <p:blipFill rotWithShape="1">
          <a:blip r:embed="rId3">
            <a:alphaModFix/>
          </a:blip>
          <a:srcRect/>
          <a:stretch/>
        </p:blipFill>
        <p:spPr>
          <a:xfrm>
            <a:off x="1117600" y="1447800"/>
            <a:ext cx="14706600" cy="720992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3"/>
          <p:cNvSpPr txBox="1">
            <a:spLocks noGrp="1"/>
          </p:cNvSpPr>
          <p:nvPr>
            <p:ph type="title"/>
          </p:nvPr>
        </p:nvSpPr>
        <p:spPr>
          <a:xfrm>
            <a:off x="6197600" y="534303"/>
            <a:ext cx="4989405"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Başvuru Öncesi İşlemler</a:t>
            </a:r>
            <a:endParaRPr sz="3600">
              <a:latin typeface="Arial"/>
              <a:ea typeface="Arial"/>
              <a:cs typeface="Arial"/>
              <a:sym typeface="Arial"/>
            </a:endParaRPr>
          </a:p>
        </p:txBody>
      </p:sp>
      <p:sp>
        <p:nvSpPr>
          <p:cNvPr id="1060" name="Google Shape;1060;p73"/>
          <p:cNvSpPr txBox="1"/>
          <p:nvPr/>
        </p:nvSpPr>
        <p:spPr>
          <a:xfrm>
            <a:off x="2637367" y="2540001"/>
            <a:ext cx="10981267" cy="5589479"/>
          </a:xfrm>
          <a:prstGeom prst="rect">
            <a:avLst/>
          </a:prstGeom>
          <a:noFill/>
          <a:ln>
            <a:noFill/>
          </a:ln>
        </p:spPr>
        <p:txBody>
          <a:bodyPr spcFirstLastPara="1" wrap="square" lIns="0" tIns="17775" rIns="0" bIns="0" anchor="t" anchorCtr="0">
            <a:spAutoFit/>
          </a:bodyPr>
          <a:lstStyle/>
          <a:p>
            <a:pPr marL="474121" marR="0" lvl="0" indent="-457189"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Tüm başvurular için Avrupa Komisyonu</a:t>
            </a:r>
            <a:r>
              <a:rPr lang="en-US" sz="2667" u="sng">
                <a:solidFill>
                  <a:srgbClr val="0000FF"/>
                </a:solidFill>
                <a:latin typeface="Calibri"/>
                <a:ea typeface="Calibri"/>
                <a:cs typeface="Calibri"/>
                <a:sym typeface="Calibri"/>
              </a:rPr>
              <a:t> </a:t>
            </a:r>
            <a:r>
              <a:rPr lang="en-US" sz="2667"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çevrimiçi başvuru formları sayfası</a:t>
            </a:r>
            <a:endParaRPr sz="2667">
              <a:solidFill>
                <a:schemeClr val="dk1"/>
              </a:solidFill>
              <a:latin typeface="Calibri"/>
              <a:ea typeface="Calibri"/>
              <a:cs typeface="Calibri"/>
              <a:sym typeface="Calibri"/>
            </a:endParaRPr>
          </a:p>
          <a:p>
            <a:pPr marL="474121" marR="0" lvl="0" indent="0" algn="l" rtl="0">
              <a:spcBef>
                <a:spcPts val="7"/>
              </a:spcBef>
              <a:spcAft>
                <a:spcPts val="0"/>
              </a:spcAft>
              <a:buNone/>
            </a:pPr>
            <a:r>
              <a:rPr lang="en-US" sz="2667">
                <a:solidFill>
                  <a:schemeClr val="dk1"/>
                </a:solidFill>
                <a:latin typeface="Calibri"/>
                <a:ea typeface="Calibri"/>
                <a:cs typeface="Calibri"/>
                <a:sym typeface="Calibri"/>
              </a:rPr>
              <a:t>kullanılmalıdır.</a:t>
            </a:r>
            <a:endParaRPr sz="26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Sisteme</a:t>
            </a:r>
            <a:r>
              <a:rPr lang="en-US" sz="2667">
                <a:solidFill>
                  <a:srgbClr val="0000FF"/>
                </a:solidFill>
                <a:latin typeface="Calibri"/>
                <a:ea typeface="Calibri"/>
                <a:cs typeface="Calibri"/>
                <a:sym typeface="Calibri"/>
              </a:rPr>
              <a:t> </a:t>
            </a:r>
            <a:r>
              <a:rPr lang="en-US" sz="2667"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 Login </a:t>
            </a:r>
            <a:r>
              <a:rPr lang="en-US" sz="2667">
                <a:solidFill>
                  <a:schemeClr val="dk1"/>
                </a:solidFill>
                <a:latin typeface="Calibri"/>
                <a:ea typeface="Calibri"/>
                <a:cs typeface="Calibri"/>
                <a:sym typeface="Calibri"/>
              </a:rPr>
              <a:t>kullanıcı bilgisi ile giriş yapılması gerekmektedir.</a:t>
            </a:r>
            <a:endParaRPr sz="2667">
              <a:solidFill>
                <a:schemeClr val="dk1"/>
              </a:solidFill>
              <a:latin typeface="Calibri"/>
              <a:ea typeface="Calibri"/>
              <a:cs typeface="Calibri"/>
              <a:sym typeface="Calibri"/>
            </a:endParaRPr>
          </a:p>
          <a:p>
            <a:pPr marL="474121" marR="0" lvl="0" indent="-457189" algn="l" rtl="0">
              <a:spcBef>
                <a:spcPts val="160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Başvuru sahibi kurum/kuruluşların Organizasyon Kimliğine (Organisation ID,</a:t>
            </a:r>
            <a:endParaRPr sz="2667">
              <a:solidFill>
                <a:schemeClr val="dk1"/>
              </a:solidFill>
              <a:latin typeface="Calibri"/>
              <a:ea typeface="Calibri"/>
              <a:cs typeface="Calibri"/>
              <a:sym typeface="Calibri"/>
            </a:endParaRPr>
          </a:p>
          <a:p>
            <a:pPr marL="474121" marR="0" lvl="0" indent="0" algn="l" rtl="0">
              <a:spcBef>
                <a:spcPts val="0"/>
              </a:spcBef>
              <a:spcAft>
                <a:spcPts val="0"/>
              </a:spcAft>
              <a:buNone/>
            </a:pPr>
            <a:r>
              <a:rPr lang="en-US" sz="2667">
                <a:solidFill>
                  <a:schemeClr val="dk1"/>
                </a:solidFill>
                <a:latin typeface="Calibri"/>
                <a:ea typeface="Calibri"/>
                <a:cs typeface="Calibri"/>
                <a:sym typeface="Calibri"/>
              </a:rPr>
              <a:t>OID) sahip olması gerekmektedir.</a:t>
            </a:r>
            <a:endParaRPr sz="2667">
              <a:solidFill>
                <a:schemeClr val="dk1"/>
              </a:solidFill>
              <a:latin typeface="Calibri"/>
              <a:ea typeface="Calibri"/>
              <a:cs typeface="Calibri"/>
              <a:sym typeface="Calibri"/>
            </a:endParaRPr>
          </a:p>
          <a:p>
            <a:pPr marL="474121" marR="6773" lvl="0" indent="-457189" algn="l" rtl="0">
              <a:spcBef>
                <a:spcPts val="1600"/>
              </a:spcBef>
              <a:spcAft>
                <a:spcPts val="0"/>
              </a:spcAft>
              <a:buClr>
                <a:schemeClr val="dk1"/>
              </a:buClr>
              <a:buSzPts val="4001"/>
              <a:buFont typeface="Arial"/>
              <a:buChar char="•"/>
            </a:pPr>
            <a:r>
              <a:rPr lang="en-US" sz="2667"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Kurumunuza ait bir OID mevcut değilse</a:t>
            </a:r>
            <a:r>
              <a:rPr lang="en-US" sz="2667"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Organisation Registration system for </a:t>
            </a:r>
            <a:r>
              <a:rPr lang="en-US" sz="2667"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Erasmus+ and European Solidarity Corps </a:t>
            </a:r>
            <a:r>
              <a:rPr lang="en-US" sz="2667"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sayfasında yer alan “</a:t>
            </a:r>
            <a:r>
              <a:rPr lang="en-US" sz="2667"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Register my  organisation</a:t>
            </a:r>
            <a:r>
              <a:rPr lang="en-US" sz="2667"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sekmesinden kayıt yapmanız gerekmektedir.</a:t>
            </a:r>
            <a:endParaRPr sz="2667">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67"/>
              <a:buFont typeface="Arial"/>
              <a:buNone/>
            </a:pPr>
            <a:endParaRPr sz="2667">
              <a:solidFill>
                <a:schemeClr val="dk1"/>
              </a:solidFill>
              <a:latin typeface="Times New Roman"/>
              <a:ea typeface="Times New Roman"/>
              <a:cs typeface="Times New Roman"/>
              <a:sym typeface="Times New Roman"/>
            </a:endParaRPr>
          </a:p>
          <a:p>
            <a:pPr marL="0" marR="0" lvl="0" indent="0" algn="l" rtl="0">
              <a:spcBef>
                <a:spcPts val="40"/>
              </a:spcBef>
              <a:spcAft>
                <a:spcPts val="0"/>
              </a:spcAft>
              <a:buClr>
                <a:schemeClr val="dk1"/>
              </a:buClr>
              <a:buSzPts val="2867"/>
              <a:buFont typeface="Arial"/>
              <a:buNone/>
            </a:pPr>
            <a:endParaRPr sz="2867">
              <a:solidFill>
                <a:schemeClr val="dk1"/>
              </a:solidFill>
              <a:latin typeface="Times New Roman"/>
              <a:ea typeface="Times New Roman"/>
              <a:cs typeface="Times New Roman"/>
              <a:sym typeface="Times New Roman"/>
            </a:endParaRPr>
          </a:p>
          <a:p>
            <a:pPr marL="474121" marR="214201" lvl="0" indent="-457189" algn="l" rtl="0">
              <a:spcBef>
                <a:spcPts val="0"/>
              </a:spcBef>
              <a:spcAft>
                <a:spcPts val="0"/>
              </a:spcAft>
              <a:buClr>
                <a:schemeClr val="dk1"/>
              </a:buClr>
              <a:buSzPts val="4001"/>
              <a:buFont typeface="Arial"/>
              <a:buChar char="•"/>
            </a:pPr>
            <a:r>
              <a:rPr lang="en-US" sz="2667">
                <a:solidFill>
                  <a:schemeClr val="dk1"/>
                </a:solidFill>
                <a:latin typeface="Calibri"/>
                <a:ea typeface="Calibri"/>
                <a:cs typeface="Calibri"/>
                <a:sym typeface="Calibri"/>
              </a:rPr>
              <a:t>Başvuru formunda belirtilen tüm ek belgelerin de başvuru formuyla birlikte  yüklenmesi gerekmektedir.</a:t>
            </a:r>
            <a:endParaRPr sz="2667">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74"/>
          <p:cNvSpPr txBox="1">
            <a:spLocks noGrp="1"/>
          </p:cNvSpPr>
          <p:nvPr>
            <p:ph type="title"/>
          </p:nvPr>
        </p:nvSpPr>
        <p:spPr>
          <a:xfrm>
            <a:off x="6400800" y="508764"/>
            <a:ext cx="5698067" cy="571096"/>
          </a:xfrm>
          <a:prstGeom prst="rect">
            <a:avLst/>
          </a:prstGeom>
          <a:noFill/>
          <a:ln>
            <a:noFill/>
          </a:ln>
        </p:spPr>
        <p:txBody>
          <a:bodyPr spcFirstLastPara="1" wrap="square" lIns="0" tIns="16925" rIns="0" bIns="0" anchor="b" anchorCtr="0">
            <a:spAutoFit/>
          </a:bodyPr>
          <a:lstStyle/>
          <a:p>
            <a:pPr marL="16933" lvl="0" indent="0" algn="l" rtl="0">
              <a:lnSpc>
                <a:spcPct val="100000"/>
              </a:lnSpc>
              <a:spcBef>
                <a:spcPts val="0"/>
              </a:spcBef>
              <a:spcAft>
                <a:spcPts val="0"/>
              </a:spcAft>
              <a:buClr>
                <a:srgbClr val="B61235"/>
              </a:buClr>
              <a:buSzPts val="3600"/>
              <a:buFont typeface="Arial"/>
              <a:buNone/>
            </a:pPr>
            <a:r>
              <a:rPr lang="en-US" sz="3600">
                <a:solidFill>
                  <a:srgbClr val="B61235"/>
                </a:solidFill>
                <a:latin typeface="Arial"/>
                <a:ea typeface="Arial"/>
                <a:cs typeface="Arial"/>
                <a:sym typeface="Arial"/>
              </a:rPr>
              <a:t>Faydalı Link ve Dokümanlar</a:t>
            </a:r>
            <a:endParaRPr sz="3600">
              <a:latin typeface="Arial"/>
              <a:ea typeface="Arial"/>
              <a:cs typeface="Arial"/>
              <a:sym typeface="Arial"/>
            </a:endParaRPr>
          </a:p>
        </p:txBody>
      </p:sp>
      <p:sp>
        <p:nvSpPr>
          <p:cNvPr id="1066" name="Google Shape;1066;p74"/>
          <p:cNvSpPr txBox="1"/>
          <p:nvPr/>
        </p:nvSpPr>
        <p:spPr>
          <a:xfrm>
            <a:off x="2946401" y="2438400"/>
            <a:ext cx="6435513" cy="5565968"/>
          </a:xfrm>
          <a:prstGeom prst="rect">
            <a:avLst/>
          </a:prstGeom>
          <a:noFill/>
          <a:ln>
            <a:noFill/>
          </a:ln>
        </p:spPr>
        <p:txBody>
          <a:bodyPr spcFirstLastPara="1" wrap="square" lIns="0" tIns="160850" rIns="0" bIns="0" anchor="t" anchorCtr="0">
            <a:spAutoFit/>
          </a:bodyPr>
          <a:lstStyle/>
          <a:p>
            <a:pPr marL="474121" marR="0" lvl="0" indent="-457189" algn="l" rtl="0">
              <a:spcBef>
                <a:spcPts val="0"/>
              </a:spcBef>
              <a:spcAft>
                <a:spcPts val="0"/>
              </a:spcAft>
              <a:buClr>
                <a:srgbClr val="000000"/>
              </a:buClr>
              <a:buSzPts val="2533"/>
              <a:buFont typeface="Arial"/>
              <a:buChar char="•"/>
            </a:pPr>
            <a:r>
              <a:rPr lang="en-US" sz="2133"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Program Rehberi</a:t>
            </a:r>
            <a:endParaRPr sz="2133">
              <a:solidFill>
                <a:schemeClr val="dk1"/>
              </a:solidFill>
              <a:latin typeface="Calibri"/>
              <a:ea typeface="Calibri"/>
              <a:cs typeface="Calibri"/>
              <a:sym typeface="Calibri"/>
            </a:endParaRPr>
          </a:p>
          <a:p>
            <a:pPr marL="473275" marR="0" lvl="0" indent="-456342" algn="l" rtl="0">
              <a:spcBef>
                <a:spcPts val="1793"/>
              </a:spcBef>
              <a:spcAft>
                <a:spcPts val="0"/>
              </a:spcAft>
              <a:buClr>
                <a:srgbClr val="000000"/>
              </a:buClr>
              <a:buSzPts val="2533"/>
              <a:buFont typeface="Arial"/>
              <a:buChar char="•"/>
            </a:pPr>
            <a:r>
              <a:rPr lang="en-US" sz="2133"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US" sz="2133"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Çevrimiçi Başvuru Formları</a:t>
            </a:r>
            <a:endParaRPr sz="2133">
              <a:solidFill>
                <a:schemeClr val="dk1"/>
              </a:solidFill>
              <a:latin typeface="Calibri"/>
              <a:ea typeface="Calibri"/>
              <a:cs typeface="Calibri"/>
              <a:sym typeface="Calibri"/>
            </a:endParaRPr>
          </a:p>
          <a:p>
            <a:pPr marL="473275" marR="0" lvl="0" indent="-456342" algn="l" rtl="0">
              <a:spcBef>
                <a:spcPts val="1793"/>
              </a:spcBef>
              <a:spcAft>
                <a:spcPts val="0"/>
              </a:spcAft>
              <a:buClr>
                <a:srgbClr val="000000"/>
              </a:buClr>
              <a:buSzPts val="2533"/>
              <a:buFont typeface="Arial"/>
              <a:buChar char="•"/>
            </a:pPr>
            <a:r>
              <a:rPr lang="en-US" sz="2133"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US" sz="2133"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Erasmus+ Kalite Standartları</a:t>
            </a:r>
            <a:endParaRPr sz="2133">
              <a:solidFill>
                <a:schemeClr val="dk1"/>
              </a:solidFill>
              <a:latin typeface="Calibri"/>
              <a:ea typeface="Calibri"/>
              <a:cs typeface="Calibri"/>
              <a:sym typeface="Calibri"/>
            </a:endParaRPr>
          </a:p>
          <a:p>
            <a:pPr marL="473275" marR="0" lvl="0" indent="-456342" algn="l" rtl="0">
              <a:spcBef>
                <a:spcPts val="1793"/>
              </a:spcBef>
              <a:spcAft>
                <a:spcPts val="0"/>
              </a:spcAft>
              <a:buClr>
                <a:srgbClr val="000000"/>
              </a:buClr>
              <a:buSzPts val="2533"/>
              <a:buFont typeface="Arial"/>
              <a:buChar char="•"/>
            </a:pPr>
            <a:r>
              <a:rPr lang="en-US" sz="2133" u="sng">
                <a:solidFill>
                  <a:srgbClr val="0000F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US" sz="2133"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Kurs Faaliyeti İçin Kalite Standartları</a:t>
            </a:r>
            <a:endParaRPr sz="2133">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467"/>
              <a:buFont typeface="Arial"/>
              <a:buNone/>
            </a:pPr>
            <a:endParaRPr sz="3466">
              <a:solidFill>
                <a:schemeClr val="dk1"/>
              </a:solidFill>
              <a:latin typeface="Times New Roman"/>
              <a:ea typeface="Times New Roman"/>
              <a:cs typeface="Times New Roman"/>
              <a:sym typeface="Times New Roman"/>
            </a:endParaRPr>
          </a:p>
          <a:p>
            <a:pPr marL="16933" marR="0" lvl="0" indent="0" algn="l" rtl="0">
              <a:spcBef>
                <a:spcPts val="0"/>
              </a:spcBef>
              <a:spcAft>
                <a:spcPts val="0"/>
              </a:spcAft>
              <a:buNone/>
            </a:pPr>
            <a:r>
              <a:rPr lang="en-US" sz="2133" b="1">
                <a:solidFill>
                  <a:schemeClr val="dk1"/>
                </a:solidFill>
                <a:latin typeface="Calibri"/>
                <a:ea typeface="Calibri"/>
                <a:cs typeface="Calibri"/>
                <a:sym typeface="Calibri"/>
              </a:rPr>
              <a:t>Ortak ya da ev sahibi kurum bulmak için önerilen araçlar:</a:t>
            </a:r>
            <a:endParaRPr sz="2133">
              <a:solidFill>
                <a:schemeClr val="dk1"/>
              </a:solidFill>
              <a:latin typeface="Calibri"/>
              <a:ea typeface="Calibri"/>
              <a:cs typeface="Calibri"/>
              <a:sym typeface="Calibri"/>
            </a:endParaRPr>
          </a:p>
          <a:p>
            <a:pPr marL="0" marR="0" lvl="0" indent="0" algn="l" rtl="0">
              <a:spcBef>
                <a:spcPts val="60"/>
              </a:spcBef>
              <a:spcAft>
                <a:spcPts val="0"/>
              </a:spcAft>
              <a:buNone/>
            </a:pPr>
            <a:endParaRPr sz="3067">
              <a:solidFill>
                <a:schemeClr val="dk1"/>
              </a:solidFill>
              <a:latin typeface="Times New Roman"/>
              <a:ea typeface="Times New Roman"/>
              <a:cs typeface="Times New Roman"/>
              <a:sym typeface="Times New Roman"/>
            </a:endParaRPr>
          </a:p>
          <a:p>
            <a:pPr marL="474121" marR="0" lvl="0" indent="-457189" algn="l" rtl="0">
              <a:spcBef>
                <a:spcPts val="0"/>
              </a:spcBef>
              <a:spcAft>
                <a:spcPts val="0"/>
              </a:spcAft>
              <a:buClr>
                <a:srgbClr val="000000"/>
              </a:buClr>
              <a:buSzPts val="2533"/>
              <a:buFont typeface="Arial"/>
              <a:buChar char="•"/>
            </a:pPr>
            <a:r>
              <a:rPr lang="en-US" sz="2133"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School Education Gateway</a:t>
            </a:r>
            <a:endParaRPr sz="2133">
              <a:solidFill>
                <a:schemeClr val="dk1"/>
              </a:solidFill>
              <a:latin typeface="Calibri"/>
              <a:ea typeface="Calibri"/>
              <a:cs typeface="Calibri"/>
              <a:sym typeface="Calibri"/>
            </a:endParaRPr>
          </a:p>
          <a:p>
            <a:pPr marL="474121" marR="0" lvl="0" indent="-457189" algn="l" rtl="0">
              <a:spcBef>
                <a:spcPts val="1393"/>
              </a:spcBef>
              <a:spcAft>
                <a:spcPts val="0"/>
              </a:spcAft>
              <a:buClr>
                <a:schemeClr val="dk1"/>
              </a:buClr>
              <a:buSzPts val="2533"/>
              <a:buFont typeface="Arial"/>
              <a:buChar char="•"/>
            </a:pPr>
            <a:r>
              <a:rPr lang="en-US" sz="2133">
                <a:solidFill>
                  <a:schemeClr val="dk1"/>
                </a:solidFill>
                <a:latin typeface="Calibri"/>
                <a:ea typeface="Calibri"/>
                <a:cs typeface="Calibri"/>
                <a:sym typeface="Calibri"/>
              </a:rPr>
              <a:t>eTwinning:</a:t>
            </a:r>
            <a:endParaRPr sz="2133">
              <a:solidFill>
                <a:schemeClr val="dk1"/>
              </a:solidFill>
              <a:latin typeface="Calibri"/>
              <a:ea typeface="Calibri"/>
              <a:cs typeface="Calibri"/>
              <a:sym typeface="Calibri"/>
            </a:endParaRPr>
          </a:p>
          <a:p>
            <a:pPr marL="1008355" marR="0" lvl="1" indent="-381837" algn="l" rtl="0">
              <a:spcBef>
                <a:spcPts val="513"/>
              </a:spcBef>
              <a:spcAft>
                <a:spcPts val="0"/>
              </a:spcAft>
              <a:buClr>
                <a:srgbClr val="000000"/>
              </a:buClr>
              <a:buSzPts val="2533"/>
              <a:buFont typeface="Courier New"/>
              <a:buChar char="o"/>
            </a:pPr>
            <a:r>
              <a:rPr lang="en-US" sz="2133" b="0" i="0" u="sng" strike="noStrike" cap="none">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http://etwinning.meb.gov.tr/</a:t>
            </a:r>
            <a:endParaRPr sz="2133" b="0" i="0" u="none" strike="noStrike" cap="none">
              <a:solidFill>
                <a:schemeClr val="dk1"/>
              </a:solidFill>
              <a:latin typeface="Calibri"/>
              <a:ea typeface="Calibri"/>
              <a:cs typeface="Calibri"/>
              <a:sym typeface="Calibri"/>
            </a:endParaRPr>
          </a:p>
          <a:p>
            <a:pPr marL="1008355" marR="0" lvl="1" indent="-381837" algn="l" rtl="0">
              <a:spcBef>
                <a:spcPts val="33"/>
              </a:spcBef>
              <a:spcAft>
                <a:spcPts val="0"/>
              </a:spcAft>
              <a:buClr>
                <a:srgbClr val="000000"/>
              </a:buClr>
              <a:buSzPts val="2533"/>
              <a:buFont typeface="Courier New"/>
              <a:buChar char="o"/>
            </a:pPr>
            <a:r>
              <a:rPr lang="en-US" sz="2133" b="0" i="0" u="sng" strike="noStrike" cap="none">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https://www.etwinning.net/en/pub/index.htm</a:t>
            </a:r>
            <a:endParaRPr sz="2133" b="0" i="0" u="none" strike="noStrike" cap="none">
              <a:solidFill>
                <a:schemeClr val="dk1"/>
              </a:solidFill>
              <a:latin typeface="Calibri"/>
              <a:ea typeface="Calibri"/>
              <a:cs typeface="Calibri"/>
              <a:sym typeface="Calibri"/>
            </a:endParaRPr>
          </a:p>
          <a:p>
            <a:pPr marL="474121" marR="0" lvl="0" indent="-457189" algn="l" rtl="0">
              <a:spcBef>
                <a:spcPts val="1313"/>
              </a:spcBef>
              <a:spcAft>
                <a:spcPts val="0"/>
              </a:spcAft>
              <a:buClr>
                <a:srgbClr val="000000"/>
              </a:buClr>
              <a:buSzPts val="2533"/>
              <a:buFont typeface="Arial"/>
              <a:buChar char="•"/>
            </a:pPr>
            <a:r>
              <a:rPr lang="en-US" sz="2133" u="sng">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Erasmus+ Project Results Platform</a:t>
            </a:r>
            <a:endParaRPr sz="2133">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75"/>
          <p:cNvSpPr txBox="1">
            <a:spLocks noGrp="1"/>
          </p:cNvSpPr>
          <p:nvPr>
            <p:ph type="title"/>
          </p:nvPr>
        </p:nvSpPr>
        <p:spPr>
          <a:xfrm>
            <a:off x="7018106" y="290951"/>
            <a:ext cx="4658189" cy="1001129"/>
          </a:xfrm>
          <a:prstGeom prst="rect">
            <a:avLst/>
          </a:prstGeom>
          <a:noFill/>
          <a:ln>
            <a:noFill/>
          </a:ln>
        </p:spPr>
        <p:txBody>
          <a:bodyPr spcFirstLastPara="1" wrap="square" lIns="0" tIns="16075" rIns="0" bIns="0" anchor="b" anchorCtr="0">
            <a:spAutoFit/>
          </a:bodyPr>
          <a:lstStyle/>
          <a:p>
            <a:pPr marL="16933" lvl="0" indent="0" algn="l" rtl="0">
              <a:lnSpc>
                <a:spcPct val="100000"/>
              </a:lnSpc>
              <a:spcBef>
                <a:spcPts val="0"/>
              </a:spcBef>
              <a:spcAft>
                <a:spcPts val="0"/>
              </a:spcAft>
              <a:buClr>
                <a:srgbClr val="3F3F3F"/>
              </a:buClr>
              <a:buSzPts val="6400"/>
              <a:buFont typeface="Calibri"/>
              <a:buNone/>
            </a:pPr>
            <a:r>
              <a:rPr lang="en-US">
                <a:latin typeface="Calibri"/>
                <a:ea typeface="Calibri"/>
                <a:cs typeface="Calibri"/>
                <a:sym typeface="Calibri"/>
              </a:rPr>
              <a:t>Önemli!</a:t>
            </a:r>
            <a:endParaRPr/>
          </a:p>
        </p:txBody>
      </p:sp>
      <p:sp>
        <p:nvSpPr>
          <p:cNvPr id="1072" name="Google Shape;1072;p75"/>
          <p:cNvSpPr txBox="1"/>
          <p:nvPr/>
        </p:nvSpPr>
        <p:spPr>
          <a:xfrm>
            <a:off x="2755070" y="2439112"/>
            <a:ext cx="10760287" cy="1106158"/>
          </a:xfrm>
          <a:prstGeom prst="rect">
            <a:avLst/>
          </a:prstGeom>
          <a:noFill/>
          <a:ln>
            <a:noFill/>
          </a:ln>
        </p:spPr>
        <p:txBody>
          <a:bodyPr spcFirstLastPara="1" wrap="square" lIns="0" tIns="171025" rIns="0" bIns="0" anchor="t" anchorCtr="0">
            <a:spAutoFit/>
          </a:bodyPr>
          <a:lstStyle/>
          <a:p>
            <a:pPr marL="474121" marR="0" lvl="0" indent="-457189" algn="l" rtl="0">
              <a:spcBef>
                <a:spcPts val="0"/>
              </a:spcBef>
              <a:spcAft>
                <a:spcPts val="0"/>
              </a:spcAft>
              <a:buClr>
                <a:schemeClr val="dk1"/>
              </a:buClr>
              <a:buSzPts val="2533"/>
              <a:buFont typeface="Arial"/>
              <a:buChar char="•"/>
            </a:pPr>
            <a:r>
              <a:rPr lang="en-US" sz="2533">
                <a:solidFill>
                  <a:schemeClr val="dk1"/>
                </a:solidFill>
                <a:latin typeface="Calibri"/>
                <a:ea typeface="Calibri"/>
                <a:cs typeface="Calibri"/>
                <a:sym typeface="Calibri"/>
              </a:rPr>
              <a:t>Kurumların, projelerini </a:t>
            </a:r>
            <a:r>
              <a:rPr lang="en-US" sz="2533" u="sng">
                <a:solidFill>
                  <a:schemeClr val="dk1"/>
                </a:solidFill>
                <a:latin typeface="Calibri"/>
                <a:ea typeface="Calibri"/>
                <a:cs typeface="Calibri"/>
                <a:sym typeface="Calibri"/>
              </a:rPr>
              <a:t>kendi ihtiyaçlarına dayalı</a:t>
            </a:r>
            <a:r>
              <a:rPr lang="en-US" sz="2533">
                <a:solidFill>
                  <a:schemeClr val="dk1"/>
                </a:solidFill>
                <a:latin typeface="Calibri"/>
                <a:ea typeface="Calibri"/>
                <a:cs typeface="Calibri"/>
                <a:sym typeface="Calibri"/>
              </a:rPr>
              <a:t> ve </a:t>
            </a:r>
            <a:r>
              <a:rPr lang="en-US" sz="2533" u="sng">
                <a:solidFill>
                  <a:schemeClr val="dk1"/>
                </a:solidFill>
                <a:latin typeface="Calibri"/>
                <a:ea typeface="Calibri"/>
                <a:cs typeface="Calibri"/>
                <a:sym typeface="Calibri"/>
              </a:rPr>
              <a:t>özgün bir şekilde harici</a:t>
            </a:r>
            <a:endParaRPr sz="2533">
              <a:solidFill>
                <a:schemeClr val="dk1"/>
              </a:solidFill>
              <a:latin typeface="Calibri"/>
              <a:ea typeface="Calibri"/>
              <a:cs typeface="Calibri"/>
              <a:sym typeface="Calibri"/>
            </a:endParaRPr>
          </a:p>
          <a:p>
            <a:pPr marL="474121" marR="0" lvl="0" indent="0" algn="l" rtl="0">
              <a:spcBef>
                <a:spcPts val="1220"/>
              </a:spcBef>
              <a:spcAft>
                <a:spcPts val="0"/>
              </a:spcAft>
              <a:buNone/>
            </a:pPr>
            <a:r>
              <a:rPr lang="en-US" sz="2533" u="sng">
                <a:solidFill>
                  <a:schemeClr val="dk1"/>
                </a:solidFill>
                <a:latin typeface="Times New Roman"/>
                <a:ea typeface="Times New Roman"/>
                <a:cs typeface="Times New Roman"/>
                <a:sym typeface="Times New Roman"/>
              </a:rPr>
              <a:t> </a:t>
            </a:r>
            <a:r>
              <a:rPr lang="en-US" sz="2533" u="sng">
                <a:solidFill>
                  <a:schemeClr val="dk1"/>
                </a:solidFill>
                <a:latin typeface="Calibri"/>
                <a:ea typeface="Calibri"/>
                <a:cs typeface="Calibri"/>
                <a:sym typeface="Calibri"/>
              </a:rPr>
              <a:t>başka kuruluşlardan destek almadan hazırlamaları </a:t>
            </a:r>
            <a:r>
              <a:rPr lang="en-US" sz="2533">
                <a:solidFill>
                  <a:schemeClr val="dk1"/>
                </a:solidFill>
                <a:latin typeface="Calibri"/>
                <a:ea typeface="Calibri"/>
                <a:cs typeface="Calibri"/>
                <a:sym typeface="Calibri"/>
              </a:rPr>
              <a:t>gerekmektedir.</a:t>
            </a:r>
            <a:endParaRPr sz="2533">
              <a:solidFill>
                <a:schemeClr val="dk1"/>
              </a:solidFill>
              <a:latin typeface="Calibri"/>
              <a:ea typeface="Calibri"/>
              <a:cs typeface="Calibri"/>
              <a:sym typeface="Calibri"/>
            </a:endParaRPr>
          </a:p>
        </p:txBody>
      </p:sp>
      <p:sp>
        <p:nvSpPr>
          <p:cNvPr id="1073" name="Google Shape;1073;p75"/>
          <p:cNvSpPr txBox="1"/>
          <p:nvPr/>
        </p:nvSpPr>
        <p:spPr>
          <a:xfrm>
            <a:off x="9689085" y="4040124"/>
            <a:ext cx="1145540" cy="406031"/>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533">
                <a:solidFill>
                  <a:schemeClr val="dk1"/>
                </a:solidFill>
                <a:latin typeface="Calibri"/>
                <a:ea typeface="Calibri"/>
                <a:cs typeface="Calibri"/>
                <a:sym typeface="Calibri"/>
              </a:rPr>
              <a:t>birbirine</a:t>
            </a:r>
            <a:endParaRPr sz="2533">
              <a:solidFill>
                <a:schemeClr val="dk1"/>
              </a:solidFill>
              <a:latin typeface="Calibri"/>
              <a:ea typeface="Calibri"/>
              <a:cs typeface="Calibri"/>
              <a:sym typeface="Calibri"/>
            </a:endParaRPr>
          </a:p>
        </p:txBody>
      </p:sp>
      <p:sp>
        <p:nvSpPr>
          <p:cNvPr id="1074" name="Google Shape;1074;p75"/>
          <p:cNvSpPr txBox="1"/>
          <p:nvPr/>
        </p:nvSpPr>
        <p:spPr>
          <a:xfrm>
            <a:off x="11179048" y="4040124"/>
            <a:ext cx="923713" cy="406031"/>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533">
                <a:solidFill>
                  <a:schemeClr val="dk1"/>
                </a:solidFill>
                <a:latin typeface="Calibri"/>
                <a:ea typeface="Calibri"/>
                <a:cs typeface="Calibri"/>
                <a:sym typeface="Calibri"/>
              </a:rPr>
              <a:t>benzer</a:t>
            </a:r>
            <a:endParaRPr sz="2533">
              <a:solidFill>
                <a:schemeClr val="dk1"/>
              </a:solidFill>
              <a:latin typeface="Calibri"/>
              <a:ea typeface="Calibri"/>
              <a:cs typeface="Calibri"/>
              <a:sym typeface="Calibri"/>
            </a:endParaRPr>
          </a:p>
        </p:txBody>
      </p:sp>
      <p:sp>
        <p:nvSpPr>
          <p:cNvPr id="1075" name="Google Shape;1075;p75"/>
          <p:cNvSpPr txBox="1"/>
          <p:nvPr/>
        </p:nvSpPr>
        <p:spPr>
          <a:xfrm>
            <a:off x="12444984" y="4040124"/>
            <a:ext cx="1063413" cy="406031"/>
          </a:xfrm>
          <a:prstGeom prst="rect">
            <a:avLst/>
          </a:prstGeom>
          <a:noFill/>
          <a:ln>
            <a:noFill/>
          </a:ln>
        </p:spPr>
        <p:txBody>
          <a:bodyPr spcFirstLastPara="1" wrap="square" lIns="0" tIns="16075" rIns="0" bIns="0" anchor="t" anchorCtr="0">
            <a:spAutoFit/>
          </a:bodyPr>
          <a:lstStyle/>
          <a:p>
            <a:pPr marL="16933" marR="0" lvl="0" indent="0" algn="l" rtl="0">
              <a:spcBef>
                <a:spcPts val="0"/>
              </a:spcBef>
              <a:spcAft>
                <a:spcPts val="0"/>
              </a:spcAft>
              <a:buNone/>
            </a:pPr>
            <a:r>
              <a:rPr lang="en-US" sz="2533">
                <a:solidFill>
                  <a:schemeClr val="dk1"/>
                </a:solidFill>
                <a:latin typeface="Calibri"/>
                <a:ea typeface="Calibri"/>
                <a:cs typeface="Calibri"/>
                <a:sym typeface="Calibri"/>
              </a:rPr>
              <a:t>projeler</a:t>
            </a:r>
            <a:endParaRPr sz="2533">
              <a:solidFill>
                <a:schemeClr val="dk1"/>
              </a:solidFill>
              <a:latin typeface="Calibri"/>
              <a:ea typeface="Calibri"/>
              <a:cs typeface="Calibri"/>
              <a:sym typeface="Calibri"/>
            </a:endParaRPr>
          </a:p>
        </p:txBody>
      </p:sp>
      <p:sp>
        <p:nvSpPr>
          <p:cNvPr id="1076" name="Google Shape;1076;p75"/>
          <p:cNvSpPr txBox="1"/>
          <p:nvPr/>
        </p:nvSpPr>
        <p:spPr>
          <a:xfrm>
            <a:off x="2755070" y="3917207"/>
            <a:ext cx="6600613" cy="1057896"/>
          </a:xfrm>
          <a:prstGeom prst="rect">
            <a:avLst/>
          </a:prstGeom>
          <a:noFill/>
          <a:ln>
            <a:noFill/>
          </a:ln>
        </p:spPr>
        <p:txBody>
          <a:bodyPr spcFirstLastPara="1" wrap="square" lIns="0" tIns="16925" rIns="0" bIns="0" anchor="t" anchorCtr="0">
            <a:spAutoFit/>
          </a:bodyPr>
          <a:lstStyle/>
          <a:p>
            <a:pPr marL="474121" marR="6773" lvl="0" indent="-457189" algn="l" rtl="0">
              <a:lnSpc>
                <a:spcPct val="140000"/>
              </a:lnSpc>
              <a:spcBef>
                <a:spcPts val="0"/>
              </a:spcBef>
              <a:spcAft>
                <a:spcPts val="0"/>
              </a:spcAft>
              <a:buClr>
                <a:schemeClr val="dk1"/>
              </a:buClr>
              <a:buSzPts val="2533"/>
              <a:buFont typeface="Arial"/>
              <a:buChar char="•"/>
            </a:pPr>
            <a:r>
              <a:rPr lang="en-US" sz="2533">
                <a:solidFill>
                  <a:schemeClr val="dk1"/>
                </a:solidFill>
                <a:latin typeface="Calibri"/>
                <a:ea typeface="Calibri"/>
                <a:cs typeface="Calibri"/>
                <a:sym typeface="Calibri"/>
              </a:rPr>
              <a:t>Mükerrer	finansmana	neden	olabilecek,  değerlendirme aşamasında elenebilecektir.</a:t>
            </a:r>
            <a:endParaRPr sz="2533">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3" descr="metin içeren bir resim&#10;&#10;Açıklama otomatik olarak oluşturuldu"/>
          <p:cNvPicPr preferRelativeResize="0"/>
          <p:nvPr/>
        </p:nvPicPr>
        <p:blipFill rotWithShape="1">
          <a:blip r:embed="rId3">
            <a:alphaModFix/>
          </a:blip>
          <a:srcRect/>
          <a:stretch/>
        </p:blipFill>
        <p:spPr>
          <a:xfrm>
            <a:off x="2343300" y="1368830"/>
            <a:ext cx="10820400" cy="7209278"/>
          </a:xfrm>
          <a:prstGeom prst="rect">
            <a:avLst/>
          </a:prstGeom>
          <a:noFill/>
          <a:ln>
            <a:noFill/>
          </a:ln>
        </p:spPr>
      </p:pic>
    </p:spTree>
  </p:cSld>
  <p:clrMapOvr>
    <a:masterClrMapping/>
  </p:clrMapOvr>
</p:sld>
</file>

<file path=ppt/theme/theme1.xml><?xml version="1.0" encoding="utf-8"?>
<a:theme xmlns:a="http://schemas.openxmlformats.org/drawingml/2006/main" name="Geçmişe bakış">
  <a:themeElements>
    <a:clrScheme name="Geçmişe bakış">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4025</Words>
  <Application>Microsoft Office PowerPoint</Application>
  <PresentationFormat>Özel</PresentationFormat>
  <Paragraphs>605</Paragraphs>
  <Slides>82</Slides>
  <Notes>82</Notes>
  <HiddenSlides>0</HiddenSlides>
  <MMClips>0</MMClips>
  <ScaleCrop>false</ScaleCrop>
  <HeadingPairs>
    <vt:vector size="4" baseType="variant">
      <vt:variant>
        <vt:lpstr>Tema</vt:lpstr>
      </vt:variant>
      <vt:variant>
        <vt:i4>1</vt:i4>
      </vt:variant>
      <vt:variant>
        <vt:lpstr>Slayt Başlıkları</vt:lpstr>
      </vt:variant>
      <vt:variant>
        <vt:i4>82</vt:i4>
      </vt:variant>
    </vt:vector>
  </HeadingPairs>
  <TitlesOfParts>
    <vt:vector size="83" baseType="lpstr">
      <vt:lpstr>Geçmişe bakış</vt:lpstr>
      <vt:lpstr>ERASMUS+ PROGRAMI  2021-2027 BİLAL DEMİR  </vt:lpstr>
      <vt:lpstr>PowerPoint Sunusu</vt:lpstr>
      <vt:lpstr>PowerPoint Sunusu</vt:lpstr>
      <vt:lpstr>PowerPoint Sunusu</vt:lpstr>
      <vt:lpstr>ERASMUS KİMDİR?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İçerik</vt:lpstr>
      <vt:lpstr>Yeni Dönem Erasmus+ Programı</vt:lpstr>
      <vt:lpstr>Yeni Dönem – Yeni Öncelikler</vt:lpstr>
      <vt:lpstr>Erasmus+ - Öncelikler</vt:lpstr>
      <vt:lpstr>Fırsatlar</vt:lpstr>
      <vt:lpstr>PowerPoint Sunusu</vt:lpstr>
      <vt:lpstr>ERASMUS+ OKUL EĞİTİMİ PROGRAMI  2021-2027</vt:lpstr>
      <vt:lpstr>Erasmus+ Okul Eğitimi 2021 Yılı Teklif Çağrısı Başvuru/Katılım Fırsatları</vt:lpstr>
      <vt:lpstr>PowerPoint Sunusu</vt:lpstr>
      <vt:lpstr>Okul Eğitimi Öğrenci ve Personel Hareketliliği</vt:lpstr>
      <vt:lpstr>Genel Hedefler</vt:lpstr>
      <vt:lpstr>Okul Eğitimine Özgü Hedefler - I</vt:lpstr>
      <vt:lpstr>Okul Eğitimine Özgü Hedefler - II</vt:lpstr>
      <vt:lpstr>Yararlanma Yolları</vt:lpstr>
      <vt:lpstr>ANA EYLEM 1 OKUL EĞİTİMİ  ÖĞRENCİ VE PERSONEL HAREKETLİLİĞİ</vt:lpstr>
      <vt:lpstr>KA1 faaliyeti artık öğrenci hareketliliklerini de içeriyor !</vt:lpstr>
      <vt:lpstr>Kısa Dönemli Öğrenci ve Personel Hareketliliği Projeleri</vt:lpstr>
      <vt:lpstr>Kimler başvurabilir?</vt:lpstr>
      <vt:lpstr>Kimler başvurabilir?  (Kurum türlerine göre)</vt:lpstr>
      <vt:lpstr>Kimler Katılabilir?</vt:lpstr>
      <vt:lpstr>Öğrenci ve Personel Hareketliliğinde Faaliyetler</vt:lpstr>
      <vt:lpstr>Başvuru</vt:lpstr>
      <vt:lpstr>Başvuru Formu</vt:lpstr>
      <vt:lpstr>Hibe Kalemleri</vt:lpstr>
      <vt:lpstr>Hibe Kalemleri</vt:lpstr>
      <vt:lpstr>Hibe Kalemleri</vt:lpstr>
      <vt:lpstr>Hibe Kalemleri</vt:lpstr>
      <vt:lpstr>Kısa Dönemli Öğrenci ve Personel Hareketliliği  Projeleri - Faaliyetler</vt:lpstr>
      <vt:lpstr>Kısa Dönemli Öğrenci ve Personel Hareketliliği Projeleri</vt:lpstr>
      <vt:lpstr>Hibe Kriterleri</vt:lpstr>
      <vt:lpstr>Erasmus Kalite Standartları</vt:lpstr>
      <vt:lpstr>PowerPoint Sunusu</vt:lpstr>
      <vt:lpstr>Kurs Faaliyeti İçin Kalite Standartları</vt:lpstr>
      <vt:lpstr>Hibeden Yararlanma Kısıtı</vt:lpstr>
      <vt:lpstr>Destekleyici Kuruluşlar</vt:lpstr>
      <vt:lpstr>PowerPoint Sunusu</vt:lpstr>
      <vt:lpstr>Erasmus+ Ana Eylem 2</vt:lpstr>
      <vt:lpstr>KA2 İşbirliği İçin Ortaklıklar</vt:lpstr>
      <vt:lpstr>KA2 - Yatay Öncelikler</vt:lpstr>
      <vt:lpstr>KA2- Sektörel Öncelikler</vt:lpstr>
      <vt:lpstr>Ortaklık Projelerinin Aşamaları</vt:lpstr>
      <vt:lpstr>ANA EYLEM 2 KÜÇÜK ÖLÇEKLİ ORTAKLIKLAR  KA210-SCH</vt:lpstr>
      <vt:lpstr>Küçük Ölçekli Ortaklıklar  (KA210-SCH)</vt:lpstr>
      <vt:lpstr>Kimler Başvurabilir?</vt:lpstr>
      <vt:lpstr>Kimler Katılabilir?</vt:lpstr>
      <vt:lpstr>Başvuru</vt:lpstr>
      <vt:lpstr>Başvuru Dönemleri</vt:lpstr>
      <vt:lpstr>Hibe</vt:lpstr>
      <vt:lpstr>Hibe Kriterleri</vt:lpstr>
      <vt:lpstr>PowerPoint Sunusu</vt:lpstr>
      <vt:lpstr>İşbirliği Ortaklıkları  (KA220-SCH)</vt:lpstr>
      <vt:lpstr>Kimler Başvurabilir?</vt:lpstr>
      <vt:lpstr>Ortak Ülkeler ve İlgili Ortak</vt:lpstr>
      <vt:lpstr>Kimler Katılabilir?</vt:lpstr>
      <vt:lpstr>Başvuru</vt:lpstr>
      <vt:lpstr>Faaliyetler</vt:lpstr>
      <vt:lpstr>Hibe Kalemleri</vt:lpstr>
      <vt:lpstr>Hibe Kalemleri</vt:lpstr>
      <vt:lpstr>Hibe Kalemleri</vt:lpstr>
      <vt:lpstr>Hibe Kalemleri</vt:lpstr>
      <vt:lpstr>Hibe Kalemleri</vt:lpstr>
      <vt:lpstr>Hibe Kriterleri</vt:lpstr>
      <vt:lpstr>ÖNEMLİ HUSUSLAR</vt:lpstr>
      <vt:lpstr>Başvuru Öncesi İşlemler</vt:lpstr>
      <vt:lpstr>Başvuru Öncesi İşlemler</vt:lpstr>
      <vt:lpstr>Başvuru Öncesi İşlemler</vt:lpstr>
      <vt:lpstr>Faydalı Link ve Dokümanlar</vt:lpstr>
      <vt:lpstr>Önemli!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PROGRAMI  2021-2027 8-9 OCAK 2022 ANKARA </dc:title>
  <dc:creator>Rana Kasapoğlu</dc:creator>
  <cp:lastModifiedBy>abdnslv@gmail.com</cp:lastModifiedBy>
  <cp:revision>11</cp:revision>
  <dcterms:created xsi:type="dcterms:W3CDTF">2021-10-16T12:29:42Z</dcterms:created>
  <dcterms:modified xsi:type="dcterms:W3CDTF">2023-10-16T06:39:00Z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2021-05-17T00:00:00Z</vt:filetime>
  </property>
  <property fmtid="{D5CDD505-2E9C-101B-9397-08002B2CF9AE}" pid="3" name="Creator">
    <vt:lpwstr>Microsoft® PowerPoint® 2016</vt:lpwstr>
  </property>
  <property fmtid="{D5CDD505-2E9C-101B-9397-08002B2CF9AE}" pid="4" name="LastSaved">
    <vt:filetime>2021-10-16T00:00:00Z</vt:filetime>
  </property>
</Properties>
</file>