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282" r:id="rId4"/>
    <p:sldId id="294" r:id="rId5"/>
    <p:sldId id="283" r:id="rId6"/>
    <p:sldId id="304" r:id="rId7"/>
    <p:sldId id="310" r:id="rId8"/>
    <p:sldId id="284" r:id="rId9"/>
    <p:sldId id="286" r:id="rId10"/>
    <p:sldId id="306" r:id="rId11"/>
    <p:sldId id="288" r:id="rId12"/>
    <p:sldId id="291" r:id="rId13"/>
    <p:sldId id="290" r:id="rId14"/>
    <p:sldId id="289" r:id="rId15"/>
    <p:sldId id="296" r:id="rId16"/>
    <p:sldId id="292" r:id="rId17"/>
    <p:sldId id="314" r:id="rId18"/>
    <p:sldId id="313" r:id="rId19"/>
    <p:sldId id="312" r:id="rId20"/>
    <p:sldId id="298" r:id="rId21"/>
    <p:sldId id="307" r:id="rId22"/>
    <p:sldId id="293" r:id="rId23"/>
    <p:sldId id="301" r:id="rId24"/>
    <p:sldId id="300" r:id="rId25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43" autoAdjust="0"/>
    <p:restoredTop sz="94629" autoAdjust="0"/>
  </p:normalViewPr>
  <p:slideViewPr>
    <p:cSldViewPr>
      <p:cViewPr varScale="1">
        <p:scale>
          <a:sx n="65" d="100"/>
          <a:sy n="65" d="100"/>
        </p:scale>
        <p:origin x="10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6467D-987A-48A7-AF49-46A78E1550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2ABAFE3-7F7E-4DA5-98E4-9B55CABCFA9F}">
      <dgm:prSet phldrT="[Metin]"/>
      <dgm:spPr>
        <a:xfrm>
          <a:off x="3822" y="1855921"/>
          <a:ext cx="1246112" cy="62305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Süleyman ARSLAN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Türkiye İnsan Hakları ve Eşitlik Kurumu Başkanı</a:t>
          </a:r>
        </a:p>
      </dgm:t>
    </dgm:pt>
    <dgm:pt modelId="{1A9779D5-ADCB-4CAE-998E-031E4A2C10A9}" type="parTrans" cxnId="{5F421537-746D-4578-8C00-C2E28AAFA76C}">
      <dgm:prSet/>
      <dgm:spPr>
        <a:xfrm>
          <a:off x="626879" y="1251076"/>
          <a:ext cx="3893092" cy="604844"/>
        </a:xfrm>
        <a:custGeom>
          <a:avLst/>
          <a:gdLst/>
          <a:ahLst/>
          <a:cxnLst/>
          <a:rect l="0" t="0" r="0" b="0"/>
          <a:pathLst>
            <a:path>
              <a:moveTo>
                <a:pt x="3893092" y="0"/>
              </a:moveTo>
              <a:lnTo>
                <a:pt x="3893092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50800" dir="5400000" algn="ctr" rotWithShape="0">
            <a:schemeClr val="bg1">
              <a:alpha val="78000"/>
            </a:schemeClr>
          </a:outerShdw>
        </a:effectLst>
      </dgm:spPr>
      <dgm:t>
        <a:bodyPr/>
        <a:lstStyle/>
        <a:p>
          <a:pPr algn="ctr"/>
          <a:endParaRPr lang="tr-TR"/>
        </a:p>
      </dgm:t>
    </dgm:pt>
    <dgm:pt modelId="{2ED40C61-1B65-4F1C-B504-C13865B77E31}" type="sibTrans" cxnId="{5F421537-746D-4578-8C00-C2E28AAFA76C}">
      <dgm:prSet/>
      <dgm:spPr/>
      <dgm:t>
        <a:bodyPr/>
        <a:lstStyle/>
        <a:p>
          <a:pPr algn="ctr"/>
          <a:endParaRPr lang="tr-TR"/>
        </a:p>
      </dgm:t>
    </dgm:pt>
    <dgm:pt modelId="{6D4EEAE0-B0DB-4CB7-AC4F-AFB940BBBED1}">
      <dgm:prSet phldrT="[Metin]"/>
      <dgm:spPr>
        <a:xfrm>
          <a:off x="1511619" y="1855921"/>
          <a:ext cx="1421552" cy="622962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Mehmet Alpaslan IŞIK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Mülkiye Teftiş Kurulu Başkanı</a:t>
          </a:r>
        </a:p>
      </dgm:t>
    </dgm:pt>
    <dgm:pt modelId="{5CAA082F-C56A-4F00-8B41-6F523B9FA996}" type="parTrans" cxnId="{D9E9A8D6-37CA-413C-863C-30EAC512CC51}">
      <dgm:prSet/>
      <dgm:spPr>
        <a:xfrm>
          <a:off x="2222395" y="1251076"/>
          <a:ext cx="2297576" cy="604844"/>
        </a:xfrm>
        <a:custGeom>
          <a:avLst/>
          <a:gdLst/>
          <a:ahLst/>
          <a:cxnLst/>
          <a:rect l="0" t="0" r="0" b="0"/>
          <a:pathLst>
            <a:path>
              <a:moveTo>
                <a:pt x="2297576" y="0"/>
              </a:moveTo>
              <a:lnTo>
                <a:pt x="2297576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pPr algn="ctr"/>
          <a:endParaRPr lang="tr-TR"/>
        </a:p>
      </dgm:t>
    </dgm:pt>
    <dgm:pt modelId="{91B6A422-1448-4512-9398-5902B25B2377}" type="sibTrans" cxnId="{D9E9A8D6-37CA-413C-863C-30EAC512CC51}">
      <dgm:prSet/>
      <dgm:spPr/>
      <dgm:t>
        <a:bodyPr/>
        <a:lstStyle/>
        <a:p>
          <a:pPr algn="ctr"/>
          <a:endParaRPr lang="tr-TR"/>
        </a:p>
      </dgm:t>
    </dgm:pt>
    <dgm:pt modelId="{C6E59038-1CD9-483C-A6BA-43554FCC97D1}">
      <dgm:prSet phldrT="[Metin]"/>
      <dgm:spPr>
        <a:xfrm>
          <a:off x="3194855" y="1855921"/>
          <a:ext cx="1246112" cy="62305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Avni ÇAKIR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Hukuk Hizmetleri Genel Müdürü</a:t>
          </a:r>
        </a:p>
      </dgm:t>
    </dgm:pt>
    <dgm:pt modelId="{86C19C85-AF50-4E78-AE27-FBEB8F01687F}" type="parTrans" cxnId="{CF6DB8B8-9591-4D5B-A262-660D5CFFF913}">
      <dgm:prSet/>
      <dgm:spPr>
        <a:xfrm>
          <a:off x="3817911" y="1251076"/>
          <a:ext cx="702059" cy="604844"/>
        </a:xfrm>
        <a:custGeom>
          <a:avLst/>
          <a:gdLst/>
          <a:ahLst/>
          <a:cxnLst/>
          <a:rect l="0" t="0" r="0" b="0"/>
          <a:pathLst>
            <a:path>
              <a:moveTo>
                <a:pt x="702059" y="0"/>
              </a:moveTo>
              <a:lnTo>
                <a:pt x="702059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ctr"/>
          <a:endParaRPr lang="tr-TR"/>
        </a:p>
      </dgm:t>
    </dgm:pt>
    <dgm:pt modelId="{44B1083A-EB35-42BF-B228-8912D0F5B444}" type="sibTrans" cxnId="{CF6DB8B8-9591-4D5B-A262-660D5CFFF913}">
      <dgm:prSet/>
      <dgm:spPr/>
      <dgm:t>
        <a:bodyPr/>
        <a:lstStyle/>
        <a:p>
          <a:pPr algn="ctr"/>
          <a:endParaRPr lang="tr-TR"/>
        </a:p>
      </dgm:t>
    </dgm:pt>
    <dgm:pt modelId="{B79778C2-F635-4817-97E6-0687D3E19B5E}">
      <dgm:prSet custT="1"/>
      <dgm:spPr>
        <a:xfrm>
          <a:off x="3621081" y="428137"/>
          <a:ext cx="1797779" cy="822938"/>
        </a:xfrm>
        <a:prstGeom prst="rect">
          <a:avLst/>
        </a:prstGeom>
        <a:solidFill>
          <a:srgbClr val="ED7D31">
            <a:lumMod val="75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ctr"/>
          <a:r>
            <a:rPr lang="tr-TR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Muhterem İNCE</a:t>
          </a:r>
        </a:p>
        <a:p>
          <a:pPr algn="ctr"/>
          <a:r>
            <a:rPr lang="tr-TR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Bakan Yardımcısı</a:t>
          </a:r>
          <a:endParaRPr lang="tr-TR" sz="14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E26C1837-87B1-43F7-A8C7-0DDD683ECF87}" type="parTrans" cxnId="{042595C4-7D37-42E3-A000-8BE3CFC3FC8A}">
      <dgm:prSet/>
      <dgm:spPr/>
      <dgm:t>
        <a:bodyPr/>
        <a:lstStyle/>
        <a:p>
          <a:pPr algn="ctr"/>
          <a:endParaRPr lang="tr-TR"/>
        </a:p>
      </dgm:t>
    </dgm:pt>
    <dgm:pt modelId="{221DEAB9-C6AF-4A79-B2E8-C421382FF79D}" type="sibTrans" cxnId="{042595C4-7D37-42E3-A000-8BE3CFC3FC8A}">
      <dgm:prSet/>
      <dgm:spPr/>
      <dgm:t>
        <a:bodyPr/>
        <a:lstStyle/>
        <a:p>
          <a:pPr algn="ctr"/>
          <a:endParaRPr lang="tr-TR"/>
        </a:p>
      </dgm:t>
    </dgm:pt>
    <dgm:pt modelId="{E7982091-AAFB-430D-8CE9-2AE3CAA273EF}">
      <dgm:prSet phldrT="[Metin]"/>
      <dgm:spPr>
        <a:xfrm>
          <a:off x="4702651" y="1855921"/>
          <a:ext cx="1246112" cy="62305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 Yakup MOĞUL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Adalet Bakanlığı Ceza İşleri Genel Müdürü</a:t>
          </a:r>
        </a:p>
      </dgm:t>
    </dgm:pt>
    <dgm:pt modelId="{CB6BEFB7-79AE-4EFB-8644-22C58566D9D9}" type="parTrans" cxnId="{9D37AF8F-648B-49BB-A960-3240068625B9}">
      <dgm:prSet/>
      <dgm:spPr>
        <a:xfrm>
          <a:off x="4519971" y="1251076"/>
          <a:ext cx="805736" cy="604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805736" y="474002"/>
              </a:lnTo>
              <a:lnTo>
                <a:pt x="805736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ctr"/>
          <a:endParaRPr lang="tr-TR"/>
        </a:p>
      </dgm:t>
    </dgm:pt>
    <dgm:pt modelId="{5875AFCD-1CB4-4572-8816-6D9EC60E0B5D}" type="sibTrans" cxnId="{9D37AF8F-648B-49BB-A960-3240068625B9}">
      <dgm:prSet/>
      <dgm:spPr/>
      <dgm:t>
        <a:bodyPr/>
        <a:lstStyle/>
        <a:p>
          <a:pPr algn="ctr"/>
          <a:endParaRPr lang="tr-TR"/>
        </a:p>
      </dgm:t>
    </dgm:pt>
    <dgm:pt modelId="{323C5CA0-5C72-4AB2-95FE-01AA5B89ED17}">
      <dgm:prSet/>
      <dgm:spPr>
        <a:xfrm>
          <a:off x="6210447" y="1855921"/>
          <a:ext cx="1372057" cy="62305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Prof. Dr. Mahmut KOCA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Öğretim Görevlisi</a:t>
          </a:r>
        </a:p>
      </dgm:t>
    </dgm:pt>
    <dgm:pt modelId="{E1D9F4D2-7B88-4E70-9334-C5D3AB0DFFD3}" type="parTrans" cxnId="{ED273F26-91D5-4B95-8ACB-507AEEF00FDB}">
      <dgm:prSet/>
      <dgm:spPr>
        <a:xfrm>
          <a:off x="4519971" y="1251076"/>
          <a:ext cx="2376504" cy="604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2376504" y="474002"/>
              </a:lnTo>
              <a:lnTo>
                <a:pt x="2376504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ctr"/>
          <a:endParaRPr lang="tr-TR"/>
        </a:p>
      </dgm:t>
    </dgm:pt>
    <dgm:pt modelId="{ECB5E137-90F7-4C47-9FFA-7B852BECC8F0}" type="sibTrans" cxnId="{ED273F26-91D5-4B95-8ACB-507AEEF00FDB}">
      <dgm:prSet/>
      <dgm:spPr/>
      <dgm:t>
        <a:bodyPr/>
        <a:lstStyle/>
        <a:p>
          <a:pPr algn="ctr"/>
          <a:endParaRPr lang="tr-TR"/>
        </a:p>
      </dgm:t>
    </dgm:pt>
    <dgm:pt modelId="{362AB39E-8C95-4214-9835-5B66F365F056}">
      <dgm:prSet/>
      <dgm:spPr>
        <a:xfrm>
          <a:off x="7844188" y="1855921"/>
          <a:ext cx="1246112" cy="62305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tr-TR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Av. İsmail GAZEL</a:t>
          </a:r>
          <a:endParaRPr lang="tr-TR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/>
          <a:r>
            <a:rPr lang="tr-TR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Serbest Avukat</a:t>
          </a:r>
        </a:p>
      </dgm:t>
    </dgm:pt>
    <dgm:pt modelId="{A07C123B-B0C8-4851-A242-F9CE56015F72}" type="parTrans" cxnId="{D2B7CA78-5FDE-478E-ADA3-AD7669B9A944}">
      <dgm:prSet/>
      <dgm:spPr>
        <a:xfrm>
          <a:off x="4519971" y="1251076"/>
          <a:ext cx="3947273" cy="604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3947273" y="474002"/>
              </a:lnTo>
              <a:lnTo>
                <a:pt x="3947273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ctr"/>
          <a:endParaRPr lang="tr-TR"/>
        </a:p>
      </dgm:t>
    </dgm:pt>
    <dgm:pt modelId="{167F5B7A-5389-42CA-878A-EB2DDDEB9FB4}" type="sibTrans" cxnId="{D2B7CA78-5FDE-478E-ADA3-AD7669B9A944}">
      <dgm:prSet/>
      <dgm:spPr/>
      <dgm:t>
        <a:bodyPr/>
        <a:lstStyle/>
        <a:p>
          <a:pPr algn="ctr"/>
          <a:endParaRPr lang="tr-TR"/>
        </a:p>
      </dgm:t>
    </dgm:pt>
    <dgm:pt modelId="{FE8B6EA9-26BF-4546-9E50-E43059A8B2D9}" type="pres">
      <dgm:prSet presAssocID="{4A66467D-987A-48A7-AF49-46A78E1550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783BFBD-9E3F-49A2-8A78-95863E1662E5}" type="pres">
      <dgm:prSet presAssocID="{B79778C2-F635-4817-97E6-0687D3E19B5E}" presName="hierRoot1" presStyleCnt="0">
        <dgm:presLayoutVars>
          <dgm:hierBranch val="init"/>
        </dgm:presLayoutVars>
      </dgm:prSet>
      <dgm:spPr/>
    </dgm:pt>
    <dgm:pt modelId="{BE89067C-62CB-4575-BA74-BA037AB79915}" type="pres">
      <dgm:prSet presAssocID="{B79778C2-F635-4817-97E6-0687D3E19B5E}" presName="rootComposite1" presStyleCnt="0"/>
      <dgm:spPr/>
    </dgm:pt>
    <dgm:pt modelId="{6E7439C0-4302-47ED-A997-84784785046B}" type="pres">
      <dgm:prSet presAssocID="{B79778C2-F635-4817-97E6-0687D3E19B5E}" presName="rootText1" presStyleLbl="node0" presStyleIdx="0" presStyleCnt="1" custScaleX="137276" custScaleY="108544" custLinFactNeighborX="-945" custLinFactNeighborY="-6434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47075FE-39D7-41FA-945E-4E87218C4AE5}" type="pres">
      <dgm:prSet presAssocID="{B79778C2-F635-4817-97E6-0687D3E19B5E}" presName="rootConnector1" presStyleLbl="node1" presStyleIdx="0" presStyleCnt="0"/>
      <dgm:spPr/>
      <dgm:t>
        <a:bodyPr/>
        <a:lstStyle/>
        <a:p>
          <a:endParaRPr lang="tr-TR"/>
        </a:p>
      </dgm:t>
    </dgm:pt>
    <dgm:pt modelId="{21E7E72E-EC53-4809-A48B-8BCFEC236DD3}" type="pres">
      <dgm:prSet presAssocID="{B79778C2-F635-4817-97E6-0687D3E19B5E}" presName="hierChild2" presStyleCnt="0"/>
      <dgm:spPr/>
    </dgm:pt>
    <dgm:pt modelId="{79CCB755-D37B-4E9D-970E-0846C9FF147E}" type="pres">
      <dgm:prSet presAssocID="{1A9779D5-ADCB-4CAE-998E-031E4A2C10A9}" presName="Name37" presStyleLbl="parChTrans1D2" presStyleIdx="0" presStyleCnt="6"/>
      <dgm:spPr/>
      <dgm:t>
        <a:bodyPr/>
        <a:lstStyle/>
        <a:p>
          <a:endParaRPr lang="tr-TR"/>
        </a:p>
      </dgm:t>
    </dgm:pt>
    <dgm:pt modelId="{01CD063C-3983-41F9-809B-118B7A90D6AC}" type="pres">
      <dgm:prSet presAssocID="{42ABAFE3-7F7E-4DA5-98E4-9B55CABCFA9F}" presName="hierRoot2" presStyleCnt="0">
        <dgm:presLayoutVars>
          <dgm:hierBranch val="init"/>
        </dgm:presLayoutVars>
      </dgm:prSet>
      <dgm:spPr/>
    </dgm:pt>
    <dgm:pt modelId="{6207E68F-23CC-47CB-B990-313BD321ACA7}" type="pres">
      <dgm:prSet presAssocID="{42ABAFE3-7F7E-4DA5-98E4-9B55CABCFA9F}" presName="rootComposite" presStyleCnt="0"/>
      <dgm:spPr/>
    </dgm:pt>
    <dgm:pt modelId="{E7ADBF1C-605E-4377-96A6-8CCC3D1047CD}" type="pres">
      <dgm:prSet presAssocID="{42ABAFE3-7F7E-4DA5-98E4-9B55CABCFA9F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53706D4-7C96-4515-848F-EB92AB69AF4C}" type="pres">
      <dgm:prSet presAssocID="{42ABAFE3-7F7E-4DA5-98E4-9B55CABCFA9F}" presName="rootConnector" presStyleLbl="node2" presStyleIdx="0" presStyleCnt="6"/>
      <dgm:spPr/>
      <dgm:t>
        <a:bodyPr/>
        <a:lstStyle/>
        <a:p>
          <a:endParaRPr lang="tr-TR"/>
        </a:p>
      </dgm:t>
    </dgm:pt>
    <dgm:pt modelId="{4212B0B4-8B9B-45D5-AF6E-19BCE3A428FC}" type="pres">
      <dgm:prSet presAssocID="{42ABAFE3-7F7E-4DA5-98E4-9B55CABCFA9F}" presName="hierChild4" presStyleCnt="0"/>
      <dgm:spPr/>
    </dgm:pt>
    <dgm:pt modelId="{D5A9813C-9C34-4D0B-8BE9-9A00CB5C51D3}" type="pres">
      <dgm:prSet presAssocID="{42ABAFE3-7F7E-4DA5-98E4-9B55CABCFA9F}" presName="hierChild5" presStyleCnt="0"/>
      <dgm:spPr/>
    </dgm:pt>
    <dgm:pt modelId="{AD03495F-44B5-49D0-BE55-1C2656B3D577}" type="pres">
      <dgm:prSet presAssocID="{5CAA082F-C56A-4F00-8B41-6F523B9FA996}" presName="Name37" presStyleLbl="parChTrans1D2" presStyleIdx="1" presStyleCnt="6"/>
      <dgm:spPr/>
      <dgm:t>
        <a:bodyPr/>
        <a:lstStyle/>
        <a:p>
          <a:endParaRPr lang="tr-TR"/>
        </a:p>
      </dgm:t>
    </dgm:pt>
    <dgm:pt modelId="{72C02625-B2BB-44D6-9967-29BDC418F55F}" type="pres">
      <dgm:prSet presAssocID="{6D4EEAE0-B0DB-4CB7-AC4F-AFB940BBBED1}" presName="hierRoot2" presStyleCnt="0">
        <dgm:presLayoutVars>
          <dgm:hierBranch val="init"/>
        </dgm:presLayoutVars>
      </dgm:prSet>
      <dgm:spPr/>
    </dgm:pt>
    <dgm:pt modelId="{AEF9CA81-05B6-4CF4-BF55-42C605755082}" type="pres">
      <dgm:prSet presAssocID="{6D4EEAE0-B0DB-4CB7-AC4F-AFB940BBBED1}" presName="rootComposite" presStyleCnt="0"/>
      <dgm:spPr/>
    </dgm:pt>
    <dgm:pt modelId="{CCD2233B-A22A-4B00-9814-9C3D1D23B421}" type="pres">
      <dgm:prSet presAssocID="{6D4EEAE0-B0DB-4CB7-AC4F-AFB940BBBED1}" presName="rootText" presStyleLbl="node2" presStyleIdx="1" presStyleCnt="6" custScaleX="114079" custScaleY="9998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D00D641-2ADE-4265-9CD8-862B56E5CCD4}" type="pres">
      <dgm:prSet presAssocID="{6D4EEAE0-B0DB-4CB7-AC4F-AFB940BBBED1}" presName="rootConnector" presStyleLbl="node2" presStyleIdx="1" presStyleCnt="6"/>
      <dgm:spPr/>
      <dgm:t>
        <a:bodyPr/>
        <a:lstStyle/>
        <a:p>
          <a:endParaRPr lang="tr-TR"/>
        </a:p>
      </dgm:t>
    </dgm:pt>
    <dgm:pt modelId="{2E4B3CC3-9063-41B7-A776-00A0AFF84947}" type="pres">
      <dgm:prSet presAssocID="{6D4EEAE0-B0DB-4CB7-AC4F-AFB940BBBED1}" presName="hierChild4" presStyleCnt="0"/>
      <dgm:spPr/>
    </dgm:pt>
    <dgm:pt modelId="{B4B1264F-5487-436E-A0DB-3DC54D6720EE}" type="pres">
      <dgm:prSet presAssocID="{6D4EEAE0-B0DB-4CB7-AC4F-AFB940BBBED1}" presName="hierChild5" presStyleCnt="0"/>
      <dgm:spPr/>
    </dgm:pt>
    <dgm:pt modelId="{BDEAA07B-2CF8-401E-B6AF-ADC58897DF58}" type="pres">
      <dgm:prSet presAssocID="{86C19C85-AF50-4E78-AE27-FBEB8F01687F}" presName="Name37" presStyleLbl="parChTrans1D2" presStyleIdx="2" presStyleCnt="6"/>
      <dgm:spPr/>
      <dgm:t>
        <a:bodyPr/>
        <a:lstStyle/>
        <a:p>
          <a:endParaRPr lang="tr-TR"/>
        </a:p>
      </dgm:t>
    </dgm:pt>
    <dgm:pt modelId="{2DC61122-4A71-476A-8AD7-74679E22B381}" type="pres">
      <dgm:prSet presAssocID="{C6E59038-1CD9-483C-A6BA-43554FCC97D1}" presName="hierRoot2" presStyleCnt="0">
        <dgm:presLayoutVars>
          <dgm:hierBranch val="init"/>
        </dgm:presLayoutVars>
      </dgm:prSet>
      <dgm:spPr/>
    </dgm:pt>
    <dgm:pt modelId="{8406FB5B-CA85-4B7A-9643-2D6F0BB664D4}" type="pres">
      <dgm:prSet presAssocID="{C6E59038-1CD9-483C-A6BA-43554FCC97D1}" presName="rootComposite" presStyleCnt="0"/>
      <dgm:spPr/>
    </dgm:pt>
    <dgm:pt modelId="{962714E6-E165-4BCB-9CD3-4A3314959C17}" type="pres">
      <dgm:prSet presAssocID="{C6E59038-1CD9-483C-A6BA-43554FCC97D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E182470-4E59-4230-902B-3946674E0668}" type="pres">
      <dgm:prSet presAssocID="{C6E59038-1CD9-483C-A6BA-43554FCC97D1}" presName="rootConnector" presStyleLbl="node2" presStyleIdx="2" presStyleCnt="6"/>
      <dgm:spPr/>
      <dgm:t>
        <a:bodyPr/>
        <a:lstStyle/>
        <a:p>
          <a:endParaRPr lang="tr-TR"/>
        </a:p>
      </dgm:t>
    </dgm:pt>
    <dgm:pt modelId="{6017A014-35AC-4581-966A-1E0D648A7BBC}" type="pres">
      <dgm:prSet presAssocID="{C6E59038-1CD9-483C-A6BA-43554FCC97D1}" presName="hierChild4" presStyleCnt="0"/>
      <dgm:spPr/>
    </dgm:pt>
    <dgm:pt modelId="{AD51049F-6F91-4E00-8A6A-C6FCCAF74747}" type="pres">
      <dgm:prSet presAssocID="{C6E59038-1CD9-483C-A6BA-43554FCC97D1}" presName="hierChild5" presStyleCnt="0"/>
      <dgm:spPr/>
    </dgm:pt>
    <dgm:pt modelId="{0D13EFE1-AB9B-4026-8D0E-14F135845906}" type="pres">
      <dgm:prSet presAssocID="{CB6BEFB7-79AE-4EFB-8644-22C58566D9D9}" presName="Name37" presStyleLbl="parChTrans1D2" presStyleIdx="3" presStyleCnt="6"/>
      <dgm:spPr/>
      <dgm:t>
        <a:bodyPr/>
        <a:lstStyle/>
        <a:p>
          <a:endParaRPr lang="tr-TR"/>
        </a:p>
      </dgm:t>
    </dgm:pt>
    <dgm:pt modelId="{1881751B-71CF-499C-BFCD-5D193EE98452}" type="pres">
      <dgm:prSet presAssocID="{E7982091-AAFB-430D-8CE9-2AE3CAA273EF}" presName="hierRoot2" presStyleCnt="0">
        <dgm:presLayoutVars>
          <dgm:hierBranch val="init"/>
        </dgm:presLayoutVars>
      </dgm:prSet>
      <dgm:spPr/>
    </dgm:pt>
    <dgm:pt modelId="{B48EAE34-5103-48AA-AB11-1593A58657FB}" type="pres">
      <dgm:prSet presAssocID="{E7982091-AAFB-430D-8CE9-2AE3CAA273EF}" presName="rootComposite" presStyleCnt="0"/>
      <dgm:spPr/>
    </dgm:pt>
    <dgm:pt modelId="{8DBC8F62-5AD9-47D9-9FA2-B18C1EE9DF8E}" type="pres">
      <dgm:prSet presAssocID="{E7982091-AAFB-430D-8CE9-2AE3CAA273EF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B310E5-3708-417D-A850-07B491A0A871}" type="pres">
      <dgm:prSet presAssocID="{E7982091-AAFB-430D-8CE9-2AE3CAA273EF}" presName="rootConnector" presStyleLbl="node2" presStyleIdx="3" presStyleCnt="6"/>
      <dgm:spPr/>
      <dgm:t>
        <a:bodyPr/>
        <a:lstStyle/>
        <a:p>
          <a:endParaRPr lang="tr-TR"/>
        </a:p>
      </dgm:t>
    </dgm:pt>
    <dgm:pt modelId="{BFB9E19D-963C-4B03-A5BD-1DFF059D227B}" type="pres">
      <dgm:prSet presAssocID="{E7982091-AAFB-430D-8CE9-2AE3CAA273EF}" presName="hierChild4" presStyleCnt="0"/>
      <dgm:spPr/>
    </dgm:pt>
    <dgm:pt modelId="{7AF51BE1-0BE0-4559-A569-FB02A9D46DB0}" type="pres">
      <dgm:prSet presAssocID="{E7982091-AAFB-430D-8CE9-2AE3CAA273EF}" presName="hierChild5" presStyleCnt="0"/>
      <dgm:spPr/>
    </dgm:pt>
    <dgm:pt modelId="{0E139C7E-AB01-44F8-8D64-CB4D4E1D7578}" type="pres">
      <dgm:prSet presAssocID="{E1D9F4D2-7B88-4E70-9334-C5D3AB0DFFD3}" presName="Name37" presStyleLbl="parChTrans1D2" presStyleIdx="4" presStyleCnt="6"/>
      <dgm:spPr/>
      <dgm:t>
        <a:bodyPr/>
        <a:lstStyle/>
        <a:p>
          <a:endParaRPr lang="tr-TR"/>
        </a:p>
      </dgm:t>
    </dgm:pt>
    <dgm:pt modelId="{6372BA6F-6886-4ABB-A693-E84060D5C411}" type="pres">
      <dgm:prSet presAssocID="{323C5CA0-5C72-4AB2-95FE-01AA5B89ED17}" presName="hierRoot2" presStyleCnt="0">
        <dgm:presLayoutVars>
          <dgm:hierBranch val="init"/>
        </dgm:presLayoutVars>
      </dgm:prSet>
      <dgm:spPr/>
    </dgm:pt>
    <dgm:pt modelId="{152119E7-1384-4894-870B-D8FAE97FE984}" type="pres">
      <dgm:prSet presAssocID="{323C5CA0-5C72-4AB2-95FE-01AA5B89ED17}" presName="rootComposite" presStyleCnt="0"/>
      <dgm:spPr/>
    </dgm:pt>
    <dgm:pt modelId="{9FEE18D4-49A0-48B3-A922-88D9B110D092}" type="pres">
      <dgm:prSet presAssocID="{323C5CA0-5C72-4AB2-95FE-01AA5B89ED17}" presName="rootText" presStyleLbl="node2" presStyleIdx="4" presStyleCnt="6" custScaleX="11010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40EA617-7D89-4A1A-B510-511B741EAF23}" type="pres">
      <dgm:prSet presAssocID="{323C5CA0-5C72-4AB2-95FE-01AA5B89ED17}" presName="rootConnector" presStyleLbl="node2" presStyleIdx="4" presStyleCnt="6"/>
      <dgm:spPr/>
      <dgm:t>
        <a:bodyPr/>
        <a:lstStyle/>
        <a:p>
          <a:endParaRPr lang="tr-TR"/>
        </a:p>
      </dgm:t>
    </dgm:pt>
    <dgm:pt modelId="{C72F4A58-B66A-4E46-B32D-9D15181D13DD}" type="pres">
      <dgm:prSet presAssocID="{323C5CA0-5C72-4AB2-95FE-01AA5B89ED17}" presName="hierChild4" presStyleCnt="0"/>
      <dgm:spPr/>
    </dgm:pt>
    <dgm:pt modelId="{954AC48D-EA34-481A-82B2-22525E22941A}" type="pres">
      <dgm:prSet presAssocID="{323C5CA0-5C72-4AB2-95FE-01AA5B89ED17}" presName="hierChild5" presStyleCnt="0"/>
      <dgm:spPr/>
    </dgm:pt>
    <dgm:pt modelId="{F7072748-EB0D-49D0-BEEF-51C1C721B8D7}" type="pres">
      <dgm:prSet presAssocID="{A07C123B-B0C8-4851-A242-F9CE56015F72}" presName="Name37" presStyleLbl="parChTrans1D2" presStyleIdx="5" presStyleCnt="6"/>
      <dgm:spPr/>
      <dgm:t>
        <a:bodyPr/>
        <a:lstStyle/>
        <a:p>
          <a:endParaRPr lang="tr-TR"/>
        </a:p>
      </dgm:t>
    </dgm:pt>
    <dgm:pt modelId="{AE8551A9-FBD9-438F-BEB5-2FD534B984F9}" type="pres">
      <dgm:prSet presAssocID="{362AB39E-8C95-4214-9835-5B66F365F056}" presName="hierRoot2" presStyleCnt="0">
        <dgm:presLayoutVars>
          <dgm:hierBranch val="init"/>
        </dgm:presLayoutVars>
      </dgm:prSet>
      <dgm:spPr/>
    </dgm:pt>
    <dgm:pt modelId="{CE1292F7-8834-480D-91C0-3A5EE4D3B506}" type="pres">
      <dgm:prSet presAssocID="{362AB39E-8C95-4214-9835-5B66F365F056}" presName="rootComposite" presStyleCnt="0"/>
      <dgm:spPr/>
    </dgm:pt>
    <dgm:pt modelId="{2AFA15E0-87B9-483E-B10A-783ED5096247}" type="pres">
      <dgm:prSet presAssocID="{362AB39E-8C95-4214-9835-5B66F365F056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280E68-CE3A-429D-A3C2-F22276E2271E}" type="pres">
      <dgm:prSet presAssocID="{362AB39E-8C95-4214-9835-5B66F365F056}" presName="rootConnector" presStyleLbl="node2" presStyleIdx="5" presStyleCnt="6"/>
      <dgm:spPr/>
      <dgm:t>
        <a:bodyPr/>
        <a:lstStyle/>
        <a:p>
          <a:endParaRPr lang="tr-TR"/>
        </a:p>
      </dgm:t>
    </dgm:pt>
    <dgm:pt modelId="{2E776544-CE22-409A-865A-756475C925AB}" type="pres">
      <dgm:prSet presAssocID="{362AB39E-8C95-4214-9835-5B66F365F056}" presName="hierChild4" presStyleCnt="0"/>
      <dgm:spPr/>
    </dgm:pt>
    <dgm:pt modelId="{FFBD1BFE-CC6D-4900-906D-CDA64A4F21B5}" type="pres">
      <dgm:prSet presAssocID="{362AB39E-8C95-4214-9835-5B66F365F056}" presName="hierChild5" presStyleCnt="0"/>
      <dgm:spPr/>
    </dgm:pt>
    <dgm:pt modelId="{97716064-24FE-49A1-9BF2-2548FF9507CB}" type="pres">
      <dgm:prSet presAssocID="{B79778C2-F635-4817-97E6-0687D3E19B5E}" presName="hierChild3" presStyleCnt="0"/>
      <dgm:spPr/>
    </dgm:pt>
  </dgm:ptLst>
  <dgm:cxnLst>
    <dgm:cxn modelId="{ED273F26-91D5-4B95-8ACB-507AEEF00FDB}" srcId="{B79778C2-F635-4817-97E6-0687D3E19B5E}" destId="{323C5CA0-5C72-4AB2-95FE-01AA5B89ED17}" srcOrd="4" destOrd="0" parTransId="{E1D9F4D2-7B88-4E70-9334-C5D3AB0DFFD3}" sibTransId="{ECB5E137-90F7-4C47-9FFA-7B852BECC8F0}"/>
    <dgm:cxn modelId="{9D37AF8F-648B-49BB-A960-3240068625B9}" srcId="{B79778C2-F635-4817-97E6-0687D3E19B5E}" destId="{E7982091-AAFB-430D-8CE9-2AE3CAA273EF}" srcOrd="3" destOrd="0" parTransId="{CB6BEFB7-79AE-4EFB-8644-22C58566D9D9}" sibTransId="{5875AFCD-1CB4-4572-8816-6D9EC60E0B5D}"/>
    <dgm:cxn modelId="{901725E0-B217-4B7E-830A-E652CF615E02}" type="presOf" srcId="{42ABAFE3-7F7E-4DA5-98E4-9B55CABCFA9F}" destId="{853706D4-7C96-4515-848F-EB92AB69AF4C}" srcOrd="1" destOrd="0" presId="urn:microsoft.com/office/officeart/2005/8/layout/orgChart1"/>
    <dgm:cxn modelId="{F1135B48-3D68-4154-AEAF-4812B8C182FB}" type="presOf" srcId="{42ABAFE3-7F7E-4DA5-98E4-9B55CABCFA9F}" destId="{E7ADBF1C-605E-4377-96A6-8CCC3D1047CD}" srcOrd="0" destOrd="0" presId="urn:microsoft.com/office/officeart/2005/8/layout/orgChart1"/>
    <dgm:cxn modelId="{D2B7CA78-5FDE-478E-ADA3-AD7669B9A944}" srcId="{B79778C2-F635-4817-97E6-0687D3E19B5E}" destId="{362AB39E-8C95-4214-9835-5B66F365F056}" srcOrd="5" destOrd="0" parTransId="{A07C123B-B0C8-4851-A242-F9CE56015F72}" sibTransId="{167F5B7A-5389-42CA-878A-EB2DDDEB9FB4}"/>
    <dgm:cxn modelId="{316B4320-DDD0-4B7F-9158-60FD720EB181}" type="presOf" srcId="{323C5CA0-5C72-4AB2-95FE-01AA5B89ED17}" destId="{9FEE18D4-49A0-48B3-A922-88D9B110D092}" srcOrd="0" destOrd="0" presId="urn:microsoft.com/office/officeart/2005/8/layout/orgChart1"/>
    <dgm:cxn modelId="{DB9ADE28-8A01-4A9A-9957-4AE622E002D8}" type="presOf" srcId="{86C19C85-AF50-4E78-AE27-FBEB8F01687F}" destId="{BDEAA07B-2CF8-401E-B6AF-ADC58897DF58}" srcOrd="0" destOrd="0" presId="urn:microsoft.com/office/officeart/2005/8/layout/orgChart1"/>
    <dgm:cxn modelId="{F1DF5DA6-D26B-4C33-8AE4-9A142F8C89E9}" type="presOf" srcId="{6D4EEAE0-B0DB-4CB7-AC4F-AFB940BBBED1}" destId="{2D00D641-2ADE-4265-9CD8-862B56E5CCD4}" srcOrd="1" destOrd="0" presId="urn:microsoft.com/office/officeart/2005/8/layout/orgChart1"/>
    <dgm:cxn modelId="{93054C3B-62D3-4F0E-A91F-8BC1DD5C4445}" type="presOf" srcId="{C6E59038-1CD9-483C-A6BA-43554FCC97D1}" destId="{962714E6-E165-4BCB-9CD3-4A3314959C17}" srcOrd="0" destOrd="0" presId="urn:microsoft.com/office/officeart/2005/8/layout/orgChart1"/>
    <dgm:cxn modelId="{A8C134D8-CAFD-4D47-9011-B49ECA96C52D}" type="presOf" srcId="{B79778C2-F635-4817-97E6-0687D3E19B5E}" destId="{6E7439C0-4302-47ED-A997-84784785046B}" srcOrd="0" destOrd="0" presId="urn:microsoft.com/office/officeart/2005/8/layout/orgChart1"/>
    <dgm:cxn modelId="{C800CD36-89EA-4251-A698-648A89D5C029}" type="presOf" srcId="{1A9779D5-ADCB-4CAE-998E-031E4A2C10A9}" destId="{79CCB755-D37B-4E9D-970E-0846C9FF147E}" srcOrd="0" destOrd="0" presId="urn:microsoft.com/office/officeart/2005/8/layout/orgChart1"/>
    <dgm:cxn modelId="{673EE925-1DCE-48DC-8E59-366E2148A4C5}" type="presOf" srcId="{A07C123B-B0C8-4851-A242-F9CE56015F72}" destId="{F7072748-EB0D-49D0-BEEF-51C1C721B8D7}" srcOrd="0" destOrd="0" presId="urn:microsoft.com/office/officeart/2005/8/layout/orgChart1"/>
    <dgm:cxn modelId="{A75F5A36-D3F8-42CA-9675-3319F99D184D}" type="presOf" srcId="{E7982091-AAFB-430D-8CE9-2AE3CAA273EF}" destId="{50B310E5-3708-417D-A850-07B491A0A871}" srcOrd="1" destOrd="0" presId="urn:microsoft.com/office/officeart/2005/8/layout/orgChart1"/>
    <dgm:cxn modelId="{269334A2-E004-4AD1-A2A2-1EB433008BF5}" type="presOf" srcId="{B79778C2-F635-4817-97E6-0687D3E19B5E}" destId="{E47075FE-39D7-41FA-945E-4E87218C4AE5}" srcOrd="1" destOrd="0" presId="urn:microsoft.com/office/officeart/2005/8/layout/orgChart1"/>
    <dgm:cxn modelId="{81FABA81-B96E-4193-8E0D-BE7A5944DCF0}" type="presOf" srcId="{E7982091-AAFB-430D-8CE9-2AE3CAA273EF}" destId="{8DBC8F62-5AD9-47D9-9FA2-B18C1EE9DF8E}" srcOrd="0" destOrd="0" presId="urn:microsoft.com/office/officeart/2005/8/layout/orgChart1"/>
    <dgm:cxn modelId="{A2F058D2-8BA8-42FD-83E6-63F6F4C3A7A6}" type="presOf" srcId="{4A66467D-987A-48A7-AF49-46A78E1550A5}" destId="{FE8B6EA9-26BF-4546-9E50-E43059A8B2D9}" srcOrd="0" destOrd="0" presId="urn:microsoft.com/office/officeart/2005/8/layout/orgChart1"/>
    <dgm:cxn modelId="{612CA290-78C5-4A76-81F1-6FE0D18AB9B3}" type="presOf" srcId="{362AB39E-8C95-4214-9835-5B66F365F056}" destId="{89280E68-CE3A-429D-A3C2-F22276E2271E}" srcOrd="1" destOrd="0" presId="urn:microsoft.com/office/officeart/2005/8/layout/orgChart1"/>
    <dgm:cxn modelId="{042595C4-7D37-42E3-A000-8BE3CFC3FC8A}" srcId="{4A66467D-987A-48A7-AF49-46A78E1550A5}" destId="{B79778C2-F635-4817-97E6-0687D3E19B5E}" srcOrd="0" destOrd="0" parTransId="{E26C1837-87B1-43F7-A8C7-0DDD683ECF87}" sibTransId="{221DEAB9-C6AF-4A79-B2E8-C421382FF79D}"/>
    <dgm:cxn modelId="{B8087364-1474-4219-BDAF-2A45FB303582}" type="presOf" srcId="{6D4EEAE0-B0DB-4CB7-AC4F-AFB940BBBED1}" destId="{CCD2233B-A22A-4B00-9814-9C3D1D23B421}" srcOrd="0" destOrd="0" presId="urn:microsoft.com/office/officeart/2005/8/layout/orgChart1"/>
    <dgm:cxn modelId="{C359301E-6822-4A53-B2ED-4E8D3B634114}" type="presOf" srcId="{362AB39E-8C95-4214-9835-5B66F365F056}" destId="{2AFA15E0-87B9-483E-B10A-783ED5096247}" srcOrd="0" destOrd="0" presId="urn:microsoft.com/office/officeart/2005/8/layout/orgChart1"/>
    <dgm:cxn modelId="{CF6DB8B8-9591-4D5B-A262-660D5CFFF913}" srcId="{B79778C2-F635-4817-97E6-0687D3E19B5E}" destId="{C6E59038-1CD9-483C-A6BA-43554FCC97D1}" srcOrd="2" destOrd="0" parTransId="{86C19C85-AF50-4E78-AE27-FBEB8F01687F}" sibTransId="{44B1083A-EB35-42BF-B228-8912D0F5B444}"/>
    <dgm:cxn modelId="{D9E9A8D6-37CA-413C-863C-30EAC512CC51}" srcId="{B79778C2-F635-4817-97E6-0687D3E19B5E}" destId="{6D4EEAE0-B0DB-4CB7-AC4F-AFB940BBBED1}" srcOrd="1" destOrd="0" parTransId="{5CAA082F-C56A-4F00-8B41-6F523B9FA996}" sibTransId="{91B6A422-1448-4512-9398-5902B25B2377}"/>
    <dgm:cxn modelId="{7FD7B753-0B0D-446C-8476-E09AD0C328C1}" type="presOf" srcId="{C6E59038-1CD9-483C-A6BA-43554FCC97D1}" destId="{DE182470-4E59-4230-902B-3946674E0668}" srcOrd="1" destOrd="0" presId="urn:microsoft.com/office/officeart/2005/8/layout/orgChart1"/>
    <dgm:cxn modelId="{BF4B25AA-BFC5-45F0-B57F-9569C85DE9D3}" type="presOf" srcId="{CB6BEFB7-79AE-4EFB-8644-22C58566D9D9}" destId="{0D13EFE1-AB9B-4026-8D0E-14F135845906}" srcOrd="0" destOrd="0" presId="urn:microsoft.com/office/officeart/2005/8/layout/orgChart1"/>
    <dgm:cxn modelId="{5F421537-746D-4578-8C00-C2E28AAFA76C}" srcId="{B79778C2-F635-4817-97E6-0687D3E19B5E}" destId="{42ABAFE3-7F7E-4DA5-98E4-9B55CABCFA9F}" srcOrd="0" destOrd="0" parTransId="{1A9779D5-ADCB-4CAE-998E-031E4A2C10A9}" sibTransId="{2ED40C61-1B65-4F1C-B504-C13865B77E31}"/>
    <dgm:cxn modelId="{063BB674-9F71-44C4-8BD6-2481D9CE328F}" type="presOf" srcId="{323C5CA0-5C72-4AB2-95FE-01AA5B89ED17}" destId="{140EA617-7D89-4A1A-B510-511B741EAF23}" srcOrd="1" destOrd="0" presId="urn:microsoft.com/office/officeart/2005/8/layout/orgChart1"/>
    <dgm:cxn modelId="{B666499E-F884-4AB6-9684-6839FCF708D7}" type="presOf" srcId="{E1D9F4D2-7B88-4E70-9334-C5D3AB0DFFD3}" destId="{0E139C7E-AB01-44F8-8D64-CB4D4E1D7578}" srcOrd="0" destOrd="0" presId="urn:microsoft.com/office/officeart/2005/8/layout/orgChart1"/>
    <dgm:cxn modelId="{CFB9E05F-4C1E-4226-A987-BF86F9874314}" type="presOf" srcId="{5CAA082F-C56A-4F00-8B41-6F523B9FA996}" destId="{AD03495F-44B5-49D0-BE55-1C2656B3D577}" srcOrd="0" destOrd="0" presId="urn:microsoft.com/office/officeart/2005/8/layout/orgChart1"/>
    <dgm:cxn modelId="{8E77C8EF-E77C-4575-BE9E-CD3B604FBAA4}" type="presParOf" srcId="{FE8B6EA9-26BF-4546-9E50-E43059A8B2D9}" destId="{2783BFBD-9E3F-49A2-8A78-95863E1662E5}" srcOrd="0" destOrd="0" presId="urn:microsoft.com/office/officeart/2005/8/layout/orgChart1"/>
    <dgm:cxn modelId="{CEC23F8A-ECDB-4B41-A707-84FFFF14BE45}" type="presParOf" srcId="{2783BFBD-9E3F-49A2-8A78-95863E1662E5}" destId="{BE89067C-62CB-4575-BA74-BA037AB79915}" srcOrd="0" destOrd="0" presId="urn:microsoft.com/office/officeart/2005/8/layout/orgChart1"/>
    <dgm:cxn modelId="{C3A57ECB-58DD-44DF-A35B-4CFB955C325F}" type="presParOf" srcId="{BE89067C-62CB-4575-BA74-BA037AB79915}" destId="{6E7439C0-4302-47ED-A997-84784785046B}" srcOrd="0" destOrd="0" presId="urn:microsoft.com/office/officeart/2005/8/layout/orgChart1"/>
    <dgm:cxn modelId="{5B1949D9-F8B8-459B-9FEE-0C2737CD5AA2}" type="presParOf" srcId="{BE89067C-62CB-4575-BA74-BA037AB79915}" destId="{E47075FE-39D7-41FA-945E-4E87218C4AE5}" srcOrd="1" destOrd="0" presId="urn:microsoft.com/office/officeart/2005/8/layout/orgChart1"/>
    <dgm:cxn modelId="{E80C074B-45FB-41C7-B7CD-85C0E8502863}" type="presParOf" srcId="{2783BFBD-9E3F-49A2-8A78-95863E1662E5}" destId="{21E7E72E-EC53-4809-A48B-8BCFEC236DD3}" srcOrd="1" destOrd="0" presId="urn:microsoft.com/office/officeart/2005/8/layout/orgChart1"/>
    <dgm:cxn modelId="{96727AD0-9B2D-473F-9136-CF0F3A515C23}" type="presParOf" srcId="{21E7E72E-EC53-4809-A48B-8BCFEC236DD3}" destId="{79CCB755-D37B-4E9D-970E-0846C9FF147E}" srcOrd="0" destOrd="0" presId="urn:microsoft.com/office/officeart/2005/8/layout/orgChart1"/>
    <dgm:cxn modelId="{FCA793A5-F718-4ADA-B31D-53238A6B0AD9}" type="presParOf" srcId="{21E7E72E-EC53-4809-A48B-8BCFEC236DD3}" destId="{01CD063C-3983-41F9-809B-118B7A90D6AC}" srcOrd="1" destOrd="0" presId="urn:microsoft.com/office/officeart/2005/8/layout/orgChart1"/>
    <dgm:cxn modelId="{E4E04395-1D9A-4255-9621-9D5009964072}" type="presParOf" srcId="{01CD063C-3983-41F9-809B-118B7A90D6AC}" destId="{6207E68F-23CC-47CB-B990-313BD321ACA7}" srcOrd="0" destOrd="0" presId="urn:microsoft.com/office/officeart/2005/8/layout/orgChart1"/>
    <dgm:cxn modelId="{CC21CB41-8AF9-4020-9B33-B781214107F1}" type="presParOf" srcId="{6207E68F-23CC-47CB-B990-313BD321ACA7}" destId="{E7ADBF1C-605E-4377-96A6-8CCC3D1047CD}" srcOrd="0" destOrd="0" presId="urn:microsoft.com/office/officeart/2005/8/layout/orgChart1"/>
    <dgm:cxn modelId="{ECBA01DE-5B4F-4265-B6CA-80888B9F0586}" type="presParOf" srcId="{6207E68F-23CC-47CB-B990-313BD321ACA7}" destId="{853706D4-7C96-4515-848F-EB92AB69AF4C}" srcOrd="1" destOrd="0" presId="urn:microsoft.com/office/officeart/2005/8/layout/orgChart1"/>
    <dgm:cxn modelId="{486CD645-F982-4D6A-8136-693EDC3D2B65}" type="presParOf" srcId="{01CD063C-3983-41F9-809B-118B7A90D6AC}" destId="{4212B0B4-8B9B-45D5-AF6E-19BCE3A428FC}" srcOrd="1" destOrd="0" presId="urn:microsoft.com/office/officeart/2005/8/layout/orgChart1"/>
    <dgm:cxn modelId="{5F2BA4E3-34A4-476F-8C67-23CC7838BBFC}" type="presParOf" srcId="{01CD063C-3983-41F9-809B-118B7A90D6AC}" destId="{D5A9813C-9C34-4D0B-8BE9-9A00CB5C51D3}" srcOrd="2" destOrd="0" presId="urn:microsoft.com/office/officeart/2005/8/layout/orgChart1"/>
    <dgm:cxn modelId="{F85AC495-43C1-4BFA-BD0D-8B5D3A292B10}" type="presParOf" srcId="{21E7E72E-EC53-4809-A48B-8BCFEC236DD3}" destId="{AD03495F-44B5-49D0-BE55-1C2656B3D577}" srcOrd="2" destOrd="0" presId="urn:microsoft.com/office/officeart/2005/8/layout/orgChart1"/>
    <dgm:cxn modelId="{C3944FD1-DACD-4258-B53B-3C3C903D73EB}" type="presParOf" srcId="{21E7E72E-EC53-4809-A48B-8BCFEC236DD3}" destId="{72C02625-B2BB-44D6-9967-29BDC418F55F}" srcOrd="3" destOrd="0" presId="urn:microsoft.com/office/officeart/2005/8/layout/orgChart1"/>
    <dgm:cxn modelId="{1B5B3323-E0F4-454A-B087-FA9C82153F11}" type="presParOf" srcId="{72C02625-B2BB-44D6-9967-29BDC418F55F}" destId="{AEF9CA81-05B6-4CF4-BF55-42C605755082}" srcOrd="0" destOrd="0" presId="urn:microsoft.com/office/officeart/2005/8/layout/orgChart1"/>
    <dgm:cxn modelId="{BE174397-4BFD-453D-A613-4925AF25F650}" type="presParOf" srcId="{AEF9CA81-05B6-4CF4-BF55-42C605755082}" destId="{CCD2233B-A22A-4B00-9814-9C3D1D23B421}" srcOrd="0" destOrd="0" presId="urn:microsoft.com/office/officeart/2005/8/layout/orgChart1"/>
    <dgm:cxn modelId="{A6264782-35EB-4681-B2BB-4BA2DB441781}" type="presParOf" srcId="{AEF9CA81-05B6-4CF4-BF55-42C605755082}" destId="{2D00D641-2ADE-4265-9CD8-862B56E5CCD4}" srcOrd="1" destOrd="0" presId="urn:microsoft.com/office/officeart/2005/8/layout/orgChart1"/>
    <dgm:cxn modelId="{F4D7D362-607F-4B2C-B7A9-E50288BC81A3}" type="presParOf" srcId="{72C02625-B2BB-44D6-9967-29BDC418F55F}" destId="{2E4B3CC3-9063-41B7-A776-00A0AFF84947}" srcOrd="1" destOrd="0" presId="urn:microsoft.com/office/officeart/2005/8/layout/orgChart1"/>
    <dgm:cxn modelId="{E252A0FB-2261-4E7D-8662-0ACDA7725B68}" type="presParOf" srcId="{72C02625-B2BB-44D6-9967-29BDC418F55F}" destId="{B4B1264F-5487-436E-A0DB-3DC54D6720EE}" srcOrd="2" destOrd="0" presId="urn:microsoft.com/office/officeart/2005/8/layout/orgChart1"/>
    <dgm:cxn modelId="{E868DB4D-351F-47F3-9F24-A4135BB34589}" type="presParOf" srcId="{21E7E72E-EC53-4809-A48B-8BCFEC236DD3}" destId="{BDEAA07B-2CF8-401E-B6AF-ADC58897DF58}" srcOrd="4" destOrd="0" presId="urn:microsoft.com/office/officeart/2005/8/layout/orgChart1"/>
    <dgm:cxn modelId="{0BA0D6C5-F715-4311-998A-8A817067017C}" type="presParOf" srcId="{21E7E72E-EC53-4809-A48B-8BCFEC236DD3}" destId="{2DC61122-4A71-476A-8AD7-74679E22B381}" srcOrd="5" destOrd="0" presId="urn:microsoft.com/office/officeart/2005/8/layout/orgChart1"/>
    <dgm:cxn modelId="{47B5F050-702A-42BC-AD87-111004733C2B}" type="presParOf" srcId="{2DC61122-4A71-476A-8AD7-74679E22B381}" destId="{8406FB5B-CA85-4B7A-9643-2D6F0BB664D4}" srcOrd="0" destOrd="0" presId="urn:microsoft.com/office/officeart/2005/8/layout/orgChart1"/>
    <dgm:cxn modelId="{D4E8CC04-4122-4A19-A024-C086B4FB03AA}" type="presParOf" srcId="{8406FB5B-CA85-4B7A-9643-2D6F0BB664D4}" destId="{962714E6-E165-4BCB-9CD3-4A3314959C17}" srcOrd="0" destOrd="0" presId="urn:microsoft.com/office/officeart/2005/8/layout/orgChart1"/>
    <dgm:cxn modelId="{3A118DF5-B3AF-4951-A31D-20BD0206D6A3}" type="presParOf" srcId="{8406FB5B-CA85-4B7A-9643-2D6F0BB664D4}" destId="{DE182470-4E59-4230-902B-3946674E0668}" srcOrd="1" destOrd="0" presId="urn:microsoft.com/office/officeart/2005/8/layout/orgChart1"/>
    <dgm:cxn modelId="{6C08A0D4-6E97-4E58-BF44-B1E7CA6204AD}" type="presParOf" srcId="{2DC61122-4A71-476A-8AD7-74679E22B381}" destId="{6017A014-35AC-4581-966A-1E0D648A7BBC}" srcOrd="1" destOrd="0" presId="urn:microsoft.com/office/officeart/2005/8/layout/orgChart1"/>
    <dgm:cxn modelId="{E93BCC54-61D8-4EAA-A43D-FD3FD3455FC2}" type="presParOf" srcId="{2DC61122-4A71-476A-8AD7-74679E22B381}" destId="{AD51049F-6F91-4E00-8A6A-C6FCCAF74747}" srcOrd="2" destOrd="0" presId="urn:microsoft.com/office/officeart/2005/8/layout/orgChart1"/>
    <dgm:cxn modelId="{CD327965-6E11-4C5E-9AB6-AD6C90669EE9}" type="presParOf" srcId="{21E7E72E-EC53-4809-A48B-8BCFEC236DD3}" destId="{0D13EFE1-AB9B-4026-8D0E-14F135845906}" srcOrd="6" destOrd="0" presId="urn:microsoft.com/office/officeart/2005/8/layout/orgChart1"/>
    <dgm:cxn modelId="{CD4E2B93-2831-4344-AED7-B2444C4E38B1}" type="presParOf" srcId="{21E7E72E-EC53-4809-A48B-8BCFEC236DD3}" destId="{1881751B-71CF-499C-BFCD-5D193EE98452}" srcOrd="7" destOrd="0" presId="urn:microsoft.com/office/officeart/2005/8/layout/orgChart1"/>
    <dgm:cxn modelId="{FB263FE5-A274-4734-B9BC-59845FF3682E}" type="presParOf" srcId="{1881751B-71CF-499C-BFCD-5D193EE98452}" destId="{B48EAE34-5103-48AA-AB11-1593A58657FB}" srcOrd="0" destOrd="0" presId="urn:microsoft.com/office/officeart/2005/8/layout/orgChart1"/>
    <dgm:cxn modelId="{14CE140C-2C25-418B-A42A-FDFFB7351AF9}" type="presParOf" srcId="{B48EAE34-5103-48AA-AB11-1593A58657FB}" destId="{8DBC8F62-5AD9-47D9-9FA2-B18C1EE9DF8E}" srcOrd="0" destOrd="0" presId="urn:microsoft.com/office/officeart/2005/8/layout/orgChart1"/>
    <dgm:cxn modelId="{F6B27943-20CC-463F-91AD-1AFBE5D76EB7}" type="presParOf" srcId="{B48EAE34-5103-48AA-AB11-1593A58657FB}" destId="{50B310E5-3708-417D-A850-07B491A0A871}" srcOrd="1" destOrd="0" presId="urn:microsoft.com/office/officeart/2005/8/layout/orgChart1"/>
    <dgm:cxn modelId="{7CC596D7-F09C-49F3-8169-0E86480C8DBF}" type="presParOf" srcId="{1881751B-71CF-499C-BFCD-5D193EE98452}" destId="{BFB9E19D-963C-4B03-A5BD-1DFF059D227B}" srcOrd="1" destOrd="0" presId="urn:microsoft.com/office/officeart/2005/8/layout/orgChart1"/>
    <dgm:cxn modelId="{C0B5C229-1305-4671-BF52-4F45987D22A6}" type="presParOf" srcId="{1881751B-71CF-499C-BFCD-5D193EE98452}" destId="{7AF51BE1-0BE0-4559-A569-FB02A9D46DB0}" srcOrd="2" destOrd="0" presId="urn:microsoft.com/office/officeart/2005/8/layout/orgChart1"/>
    <dgm:cxn modelId="{F15653B2-EF38-4E48-8BC1-3951FA62EC4B}" type="presParOf" srcId="{21E7E72E-EC53-4809-A48B-8BCFEC236DD3}" destId="{0E139C7E-AB01-44F8-8D64-CB4D4E1D7578}" srcOrd="8" destOrd="0" presId="urn:microsoft.com/office/officeart/2005/8/layout/orgChart1"/>
    <dgm:cxn modelId="{FA49FB8C-D032-45D9-9D27-B999171A1913}" type="presParOf" srcId="{21E7E72E-EC53-4809-A48B-8BCFEC236DD3}" destId="{6372BA6F-6886-4ABB-A693-E84060D5C411}" srcOrd="9" destOrd="0" presId="urn:microsoft.com/office/officeart/2005/8/layout/orgChart1"/>
    <dgm:cxn modelId="{9CC42EB6-D9A0-49FD-AA1D-0E8342DA7AAE}" type="presParOf" srcId="{6372BA6F-6886-4ABB-A693-E84060D5C411}" destId="{152119E7-1384-4894-870B-D8FAE97FE984}" srcOrd="0" destOrd="0" presId="urn:microsoft.com/office/officeart/2005/8/layout/orgChart1"/>
    <dgm:cxn modelId="{E479B2C4-15D3-42CC-AD3C-A566A6861F80}" type="presParOf" srcId="{152119E7-1384-4894-870B-D8FAE97FE984}" destId="{9FEE18D4-49A0-48B3-A922-88D9B110D092}" srcOrd="0" destOrd="0" presId="urn:microsoft.com/office/officeart/2005/8/layout/orgChart1"/>
    <dgm:cxn modelId="{A31FA0A0-0879-46A0-B553-37691DC53A4E}" type="presParOf" srcId="{152119E7-1384-4894-870B-D8FAE97FE984}" destId="{140EA617-7D89-4A1A-B510-511B741EAF23}" srcOrd="1" destOrd="0" presId="urn:microsoft.com/office/officeart/2005/8/layout/orgChart1"/>
    <dgm:cxn modelId="{98683C97-9D38-4F59-8D90-9E1880112511}" type="presParOf" srcId="{6372BA6F-6886-4ABB-A693-E84060D5C411}" destId="{C72F4A58-B66A-4E46-B32D-9D15181D13DD}" srcOrd="1" destOrd="0" presId="urn:microsoft.com/office/officeart/2005/8/layout/orgChart1"/>
    <dgm:cxn modelId="{7CAC5D4E-4695-4724-A458-6908B468F5A0}" type="presParOf" srcId="{6372BA6F-6886-4ABB-A693-E84060D5C411}" destId="{954AC48D-EA34-481A-82B2-22525E22941A}" srcOrd="2" destOrd="0" presId="urn:microsoft.com/office/officeart/2005/8/layout/orgChart1"/>
    <dgm:cxn modelId="{89ACBA51-5655-4152-AA4F-55667614A10F}" type="presParOf" srcId="{21E7E72E-EC53-4809-A48B-8BCFEC236DD3}" destId="{F7072748-EB0D-49D0-BEEF-51C1C721B8D7}" srcOrd="10" destOrd="0" presId="urn:microsoft.com/office/officeart/2005/8/layout/orgChart1"/>
    <dgm:cxn modelId="{4E911F81-D148-49E4-8DF9-F911F153CE4C}" type="presParOf" srcId="{21E7E72E-EC53-4809-A48B-8BCFEC236DD3}" destId="{AE8551A9-FBD9-438F-BEB5-2FD534B984F9}" srcOrd="11" destOrd="0" presId="urn:microsoft.com/office/officeart/2005/8/layout/orgChart1"/>
    <dgm:cxn modelId="{6FAC7F62-23F6-4B15-A459-D1B698373CA1}" type="presParOf" srcId="{AE8551A9-FBD9-438F-BEB5-2FD534B984F9}" destId="{CE1292F7-8834-480D-91C0-3A5EE4D3B506}" srcOrd="0" destOrd="0" presId="urn:microsoft.com/office/officeart/2005/8/layout/orgChart1"/>
    <dgm:cxn modelId="{6EC1E626-5259-4FC3-BE20-AB1636D2C1FD}" type="presParOf" srcId="{CE1292F7-8834-480D-91C0-3A5EE4D3B506}" destId="{2AFA15E0-87B9-483E-B10A-783ED5096247}" srcOrd="0" destOrd="0" presId="urn:microsoft.com/office/officeart/2005/8/layout/orgChart1"/>
    <dgm:cxn modelId="{3C306C85-CA75-4D08-A38F-AC76D61FBBD9}" type="presParOf" srcId="{CE1292F7-8834-480D-91C0-3A5EE4D3B506}" destId="{89280E68-CE3A-429D-A3C2-F22276E2271E}" srcOrd="1" destOrd="0" presId="urn:microsoft.com/office/officeart/2005/8/layout/orgChart1"/>
    <dgm:cxn modelId="{C318686D-B056-45D9-9812-EB2477002581}" type="presParOf" srcId="{AE8551A9-FBD9-438F-BEB5-2FD534B984F9}" destId="{2E776544-CE22-409A-865A-756475C925AB}" srcOrd="1" destOrd="0" presId="urn:microsoft.com/office/officeart/2005/8/layout/orgChart1"/>
    <dgm:cxn modelId="{310D50E5-F95B-4716-883E-B9F6E6A0339E}" type="presParOf" srcId="{AE8551A9-FBD9-438F-BEB5-2FD534B984F9}" destId="{FFBD1BFE-CC6D-4900-906D-CDA64A4F21B5}" srcOrd="2" destOrd="0" presId="urn:microsoft.com/office/officeart/2005/8/layout/orgChart1"/>
    <dgm:cxn modelId="{156B0454-71A5-49CF-9412-23D7C985FE79}" type="presParOf" srcId="{2783BFBD-9E3F-49A2-8A78-95863E1662E5}" destId="{97716064-24FE-49A1-9BF2-2548FF9507C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608B3-D8A6-4971-9A6B-6AEE296CC25A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54BF065B-6627-4A64-BFD5-BA801F3B4FEA}">
      <dgm:prSet phldrT="[Metin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400" b="1" dirty="0"/>
            <a:t>KOMİSYON</a:t>
          </a:r>
        </a:p>
      </dgm:t>
    </dgm:pt>
    <dgm:pt modelId="{4A5C4724-3E50-4460-97B5-2E0D9D6ACF40}" type="parTrans" cxnId="{48BAFFE2-2CC2-4657-A357-69CF78A29924}">
      <dgm:prSet/>
      <dgm:spPr/>
      <dgm:t>
        <a:bodyPr/>
        <a:lstStyle/>
        <a:p>
          <a:endParaRPr lang="tr-TR"/>
        </a:p>
      </dgm:t>
    </dgm:pt>
    <dgm:pt modelId="{425C230B-9D6E-4988-9A0A-49110F0B2196}" type="sibTrans" cxnId="{48BAFFE2-2CC2-4657-A357-69CF78A29924}">
      <dgm:prSet/>
      <dgm:spPr/>
      <dgm:t>
        <a:bodyPr/>
        <a:lstStyle/>
        <a:p>
          <a:endParaRPr lang="tr-TR"/>
        </a:p>
      </dgm:t>
    </dgm:pt>
    <dgm:pt modelId="{5F8980DA-226E-41AC-9BA4-880955DB1392}">
      <dgm:prSet phldrT="[Metin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tr-TR" dirty="0" smtClean="0"/>
            <a:t>Soruşturma/Denetim</a:t>
          </a:r>
        </a:p>
        <a:p>
          <a:r>
            <a:rPr lang="tr-TR" dirty="0" smtClean="0"/>
            <a:t>İşlemleri </a:t>
          </a:r>
          <a:endParaRPr lang="tr-TR" dirty="0"/>
        </a:p>
      </dgm:t>
    </dgm:pt>
    <dgm:pt modelId="{A56FA51F-E2A8-4AD2-97A5-B57A795093CA}" type="parTrans" cxnId="{88240DA6-F617-4C56-8158-C9363C7154CE}">
      <dgm:prSet/>
      <dgm:spPr>
        <a:effectLst>
          <a:outerShdw blurRad="50800" dist="50800" dir="5400000" algn="ctr" rotWithShape="0">
            <a:srgbClr val="000000"/>
          </a:outerShdw>
        </a:effectLst>
      </dgm:spPr>
      <dgm:t>
        <a:bodyPr/>
        <a:lstStyle/>
        <a:p>
          <a:endParaRPr lang="tr-TR"/>
        </a:p>
      </dgm:t>
    </dgm:pt>
    <dgm:pt modelId="{46B0ABCC-DAE3-42C0-AA44-1962A24C4441}" type="sibTrans" cxnId="{88240DA6-F617-4C56-8158-C9363C7154CE}">
      <dgm:prSet/>
      <dgm:spPr/>
      <dgm:t>
        <a:bodyPr/>
        <a:lstStyle/>
        <a:p>
          <a:endParaRPr lang="tr-TR"/>
        </a:p>
      </dgm:t>
    </dgm:pt>
    <dgm:pt modelId="{CB82CCB2-4D2D-49F9-A761-965642E2F8E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tr-TR" dirty="0"/>
            <a:t>Merkezi </a:t>
          </a:r>
          <a:r>
            <a:rPr lang="tr-TR" dirty="0" smtClean="0"/>
            <a:t>Kayıt İşlemleri</a:t>
          </a:r>
          <a:endParaRPr lang="tr-TR" dirty="0"/>
        </a:p>
      </dgm:t>
    </dgm:pt>
    <dgm:pt modelId="{7B2423DC-D06C-4D64-84E1-98CC617ECAE7}" type="parTrans" cxnId="{CB67B96A-1B48-415A-ACE5-0FA80575DBA9}">
      <dgm:prSet/>
      <dgm:spPr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effectLst>
          <a:outerShdw blurRad="50800" dist="50800" dir="5400000" algn="ctr" rotWithShape="0">
            <a:srgbClr val="000000">
              <a:alpha val="93000"/>
            </a:srgbClr>
          </a:outerShdw>
        </a:effectLst>
      </dgm:spPr>
      <dgm:t>
        <a:bodyPr/>
        <a:lstStyle/>
        <a:p>
          <a:endParaRPr lang="tr-TR"/>
        </a:p>
      </dgm:t>
    </dgm:pt>
    <dgm:pt modelId="{612F1942-B5E4-4BAF-90FD-3D3CA6AB232A}" type="sibTrans" cxnId="{CB67B96A-1B48-415A-ACE5-0FA80575DBA9}">
      <dgm:prSet/>
      <dgm:spPr/>
      <dgm:t>
        <a:bodyPr/>
        <a:lstStyle/>
        <a:p>
          <a:endParaRPr lang="tr-TR"/>
        </a:p>
      </dgm:t>
    </dgm:pt>
    <dgm:pt modelId="{3F37F38B-102F-48F4-BB4B-0F9F05BBFC56}" type="pres">
      <dgm:prSet presAssocID="{C6A608B3-D8A6-4971-9A6B-6AEE296CC2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A502981-8F6E-4FAE-B7DA-D19CDB264C3E}" type="pres">
      <dgm:prSet presAssocID="{54BF065B-6627-4A64-BFD5-BA801F3B4FEA}" presName="hierRoot1" presStyleCnt="0">
        <dgm:presLayoutVars>
          <dgm:hierBranch val="init"/>
        </dgm:presLayoutVars>
      </dgm:prSet>
      <dgm:spPr/>
    </dgm:pt>
    <dgm:pt modelId="{B77ECCFF-08DE-450D-8476-04447866A023}" type="pres">
      <dgm:prSet presAssocID="{54BF065B-6627-4A64-BFD5-BA801F3B4FEA}" presName="rootComposite1" presStyleCnt="0"/>
      <dgm:spPr/>
    </dgm:pt>
    <dgm:pt modelId="{227AB7B1-F6B7-4DD9-BE93-CDE40C4505C9}" type="pres">
      <dgm:prSet presAssocID="{54BF065B-6627-4A64-BFD5-BA801F3B4FEA}" presName="rootText1" presStyleLbl="node0" presStyleIdx="0" presStyleCnt="1" custScaleX="37091" custScaleY="23180" custLinFactNeighborY="4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965E46-F847-4D32-B8AE-6DCD5E77610C}" type="pres">
      <dgm:prSet presAssocID="{54BF065B-6627-4A64-BFD5-BA801F3B4FE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F283A85-84C2-4B42-9A9A-D67DB976F6C8}" type="pres">
      <dgm:prSet presAssocID="{54BF065B-6627-4A64-BFD5-BA801F3B4FEA}" presName="hierChild2" presStyleCnt="0"/>
      <dgm:spPr/>
    </dgm:pt>
    <dgm:pt modelId="{CCE89D34-7030-427B-A698-9FBDCB358543}" type="pres">
      <dgm:prSet presAssocID="{A56FA51F-E2A8-4AD2-97A5-B57A795093CA}" presName="Name37" presStyleLbl="parChTrans1D2" presStyleIdx="0" presStyleCnt="2"/>
      <dgm:spPr/>
      <dgm:t>
        <a:bodyPr/>
        <a:lstStyle/>
        <a:p>
          <a:endParaRPr lang="tr-TR"/>
        </a:p>
      </dgm:t>
    </dgm:pt>
    <dgm:pt modelId="{1044A89C-C09B-4D21-9B24-3722C08558A7}" type="pres">
      <dgm:prSet presAssocID="{5F8980DA-226E-41AC-9BA4-880955DB1392}" presName="hierRoot2" presStyleCnt="0">
        <dgm:presLayoutVars>
          <dgm:hierBranch val="init"/>
        </dgm:presLayoutVars>
      </dgm:prSet>
      <dgm:spPr/>
    </dgm:pt>
    <dgm:pt modelId="{03EEBB26-2D42-4FE0-A16E-E3E820AC649E}" type="pres">
      <dgm:prSet presAssocID="{5F8980DA-226E-41AC-9BA4-880955DB1392}" presName="rootComposite" presStyleCnt="0"/>
      <dgm:spPr/>
    </dgm:pt>
    <dgm:pt modelId="{D8754250-0E7F-40F9-903F-F6A0B08500C2}" type="pres">
      <dgm:prSet presAssocID="{5F8980DA-226E-41AC-9BA4-880955DB1392}" presName="rootText" presStyleLbl="node2" presStyleIdx="0" presStyleCnt="2" custScaleX="41982" custScaleY="29477" custLinFactNeighborX="6575" custLinFactNeighborY="-148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258BDF2-C525-4B28-B240-87F508F75C6D}" type="pres">
      <dgm:prSet presAssocID="{5F8980DA-226E-41AC-9BA4-880955DB1392}" presName="rootConnector" presStyleLbl="node2" presStyleIdx="0" presStyleCnt="2"/>
      <dgm:spPr/>
      <dgm:t>
        <a:bodyPr/>
        <a:lstStyle/>
        <a:p>
          <a:endParaRPr lang="tr-TR"/>
        </a:p>
      </dgm:t>
    </dgm:pt>
    <dgm:pt modelId="{F24D8662-0FE4-4287-AE67-8D67AA285210}" type="pres">
      <dgm:prSet presAssocID="{5F8980DA-226E-41AC-9BA4-880955DB1392}" presName="hierChild4" presStyleCnt="0"/>
      <dgm:spPr/>
    </dgm:pt>
    <dgm:pt modelId="{995C6D4C-E868-45B7-B606-17EEC8909992}" type="pres">
      <dgm:prSet presAssocID="{5F8980DA-226E-41AC-9BA4-880955DB1392}" presName="hierChild5" presStyleCnt="0"/>
      <dgm:spPr/>
    </dgm:pt>
    <dgm:pt modelId="{8250F90D-5DB0-41DA-833E-993FDF576978}" type="pres">
      <dgm:prSet presAssocID="{7B2423DC-D06C-4D64-84E1-98CC617ECAE7}" presName="Name37" presStyleLbl="parChTrans1D2" presStyleIdx="1" presStyleCnt="2"/>
      <dgm:spPr/>
      <dgm:t>
        <a:bodyPr/>
        <a:lstStyle/>
        <a:p>
          <a:endParaRPr lang="tr-TR"/>
        </a:p>
      </dgm:t>
    </dgm:pt>
    <dgm:pt modelId="{BB77E333-21E7-472D-9250-A900C21D789A}" type="pres">
      <dgm:prSet presAssocID="{CB82CCB2-4D2D-49F9-A761-965642E2F8E8}" presName="hierRoot2" presStyleCnt="0">
        <dgm:presLayoutVars>
          <dgm:hierBranch/>
        </dgm:presLayoutVars>
      </dgm:prSet>
      <dgm:spPr/>
    </dgm:pt>
    <dgm:pt modelId="{1FD574B9-F13E-4747-ABB7-94D494CE8FAF}" type="pres">
      <dgm:prSet presAssocID="{CB82CCB2-4D2D-49F9-A761-965642E2F8E8}" presName="rootComposite" presStyleCnt="0"/>
      <dgm:spPr/>
    </dgm:pt>
    <dgm:pt modelId="{21E43733-D0A4-46A8-8CA4-C927B94BC038}" type="pres">
      <dgm:prSet presAssocID="{CB82CCB2-4D2D-49F9-A761-965642E2F8E8}" presName="rootText" presStyleLbl="node2" presStyleIdx="1" presStyleCnt="2" custScaleX="42897" custScaleY="29477" custLinFactNeighborX="-5993" custLinFactNeighborY="-1464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185C579-6543-4FDE-BC8E-00430AD17E7C}" type="pres">
      <dgm:prSet presAssocID="{CB82CCB2-4D2D-49F9-A761-965642E2F8E8}" presName="rootConnector" presStyleLbl="node2" presStyleIdx="1" presStyleCnt="2"/>
      <dgm:spPr/>
      <dgm:t>
        <a:bodyPr/>
        <a:lstStyle/>
        <a:p>
          <a:endParaRPr lang="tr-TR"/>
        </a:p>
      </dgm:t>
    </dgm:pt>
    <dgm:pt modelId="{BD19902A-5192-4032-92C5-10D61EBC65D1}" type="pres">
      <dgm:prSet presAssocID="{CB82CCB2-4D2D-49F9-A761-965642E2F8E8}" presName="hierChild4" presStyleCnt="0"/>
      <dgm:spPr/>
    </dgm:pt>
    <dgm:pt modelId="{B0A48AAC-4B5D-477D-9FBA-B0B5FC42E060}" type="pres">
      <dgm:prSet presAssocID="{CB82CCB2-4D2D-49F9-A761-965642E2F8E8}" presName="hierChild5" presStyleCnt="0"/>
      <dgm:spPr/>
    </dgm:pt>
    <dgm:pt modelId="{1ECED15B-0A3F-4C91-B2F8-10F800F2E9CA}" type="pres">
      <dgm:prSet presAssocID="{54BF065B-6627-4A64-BFD5-BA801F3B4FEA}" presName="hierChild3" presStyleCnt="0"/>
      <dgm:spPr/>
    </dgm:pt>
  </dgm:ptLst>
  <dgm:cxnLst>
    <dgm:cxn modelId="{7FA2D719-7701-466B-8BF8-7A8C3294C3C8}" type="presOf" srcId="{CB82CCB2-4D2D-49F9-A761-965642E2F8E8}" destId="{21E43733-D0A4-46A8-8CA4-C927B94BC038}" srcOrd="0" destOrd="0" presId="urn:microsoft.com/office/officeart/2005/8/layout/orgChart1"/>
    <dgm:cxn modelId="{5195C135-657F-4A87-BE9C-AEEF7F1188E9}" type="presOf" srcId="{CB82CCB2-4D2D-49F9-A761-965642E2F8E8}" destId="{8185C579-6543-4FDE-BC8E-00430AD17E7C}" srcOrd="1" destOrd="0" presId="urn:microsoft.com/office/officeart/2005/8/layout/orgChart1"/>
    <dgm:cxn modelId="{88240DA6-F617-4C56-8158-C9363C7154CE}" srcId="{54BF065B-6627-4A64-BFD5-BA801F3B4FEA}" destId="{5F8980DA-226E-41AC-9BA4-880955DB1392}" srcOrd="0" destOrd="0" parTransId="{A56FA51F-E2A8-4AD2-97A5-B57A795093CA}" sibTransId="{46B0ABCC-DAE3-42C0-AA44-1962A24C4441}"/>
    <dgm:cxn modelId="{48BAFFE2-2CC2-4657-A357-69CF78A29924}" srcId="{C6A608B3-D8A6-4971-9A6B-6AEE296CC25A}" destId="{54BF065B-6627-4A64-BFD5-BA801F3B4FEA}" srcOrd="0" destOrd="0" parTransId="{4A5C4724-3E50-4460-97B5-2E0D9D6ACF40}" sibTransId="{425C230B-9D6E-4988-9A0A-49110F0B2196}"/>
    <dgm:cxn modelId="{4CE36CE8-66DE-489E-BB9E-B82D34DD206A}" type="presOf" srcId="{7B2423DC-D06C-4D64-84E1-98CC617ECAE7}" destId="{8250F90D-5DB0-41DA-833E-993FDF576978}" srcOrd="0" destOrd="0" presId="urn:microsoft.com/office/officeart/2005/8/layout/orgChart1"/>
    <dgm:cxn modelId="{0596F0A0-FEE0-4C4A-A203-7404B112823D}" type="presOf" srcId="{54BF065B-6627-4A64-BFD5-BA801F3B4FEA}" destId="{34965E46-F847-4D32-B8AE-6DCD5E77610C}" srcOrd="1" destOrd="0" presId="urn:microsoft.com/office/officeart/2005/8/layout/orgChart1"/>
    <dgm:cxn modelId="{C94B1FC0-E88B-4162-AD92-5BFACF60E02C}" type="presOf" srcId="{C6A608B3-D8A6-4971-9A6B-6AEE296CC25A}" destId="{3F37F38B-102F-48F4-BB4B-0F9F05BBFC56}" srcOrd="0" destOrd="0" presId="urn:microsoft.com/office/officeart/2005/8/layout/orgChart1"/>
    <dgm:cxn modelId="{CB67B96A-1B48-415A-ACE5-0FA80575DBA9}" srcId="{54BF065B-6627-4A64-BFD5-BA801F3B4FEA}" destId="{CB82CCB2-4D2D-49F9-A761-965642E2F8E8}" srcOrd="1" destOrd="0" parTransId="{7B2423DC-D06C-4D64-84E1-98CC617ECAE7}" sibTransId="{612F1942-B5E4-4BAF-90FD-3D3CA6AB232A}"/>
    <dgm:cxn modelId="{5CE885C7-AE99-49A0-B51D-A1015753E865}" type="presOf" srcId="{5F8980DA-226E-41AC-9BA4-880955DB1392}" destId="{D8754250-0E7F-40F9-903F-F6A0B08500C2}" srcOrd="0" destOrd="0" presId="urn:microsoft.com/office/officeart/2005/8/layout/orgChart1"/>
    <dgm:cxn modelId="{2658A3E8-8DA1-4863-A54D-8430692EDCB2}" type="presOf" srcId="{54BF065B-6627-4A64-BFD5-BA801F3B4FEA}" destId="{227AB7B1-F6B7-4DD9-BE93-CDE40C4505C9}" srcOrd="0" destOrd="0" presId="urn:microsoft.com/office/officeart/2005/8/layout/orgChart1"/>
    <dgm:cxn modelId="{E7190FE5-3C8B-4C71-8398-8DC88A66077C}" type="presOf" srcId="{5F8980DA-226E-41AC-9BA4-880955DB1392}" destId="{8258BDF2-C525-4B28-B240-87F508F75C6D}" srcOrd="1" destOrd="0" presId="urn:microsoft.com/office/officeart/2005/8/layout/orgChart1"/>
    <dgm:cxn modelId="{41CBAD35-5128-48FE-8C01-5B9DDC722D7E}" type="presOf" srcId="{A56FA51F-E2A8-4AD2-97A5-B57A795093CA}" destId="{CCE89D34-7030-427B-A698-9FBDCB358543}" srcOrd="0" destOrd="0" presId="urn:microsoft.com/office/officeart/2005/8/layout/orgChart1"/>
    <dgm:cxn modelId="{727CEEE1-9243-4104-A24F-01B1E1DB043C}" type="presParOf" srcId="{3F37F38B-102F-48F4-BB4B-0F9F05BBFC56}" destId="{4A502981-8F6E-4FAE-B7DA-D19CDB264C3E}" srcOrd="0" destOrd="0" presId="urn:microsoft.com/office/officeart/2005/8/layout/orgChart1"/>
    <dgm:cxn modelId="{2EABC8BC-1F56-4CB3-8924-32D5BDD63A52}" type="presParOf" srcId="{4A502981-8F6E-4FAE-B7DA-D19CDB264C3E}" destId="{B77ECCFF-08DE-450D-8476-04447866A023}" srcOrd="0" destOrd="0" presId="urn:microsoft.com/office/officeart/2005/8/layout/orgChart1"/>
    <dgm:cxn modelId="{0CBD7C7E-015E-417A-8270-9B759DBD28B4}" type="presParOf" srcId="{B77ECCFF-08DE-450D-8476-04447866A023}" destId="{227AB7B1-F6B7-4DD9-BE93-CDE40C4505C9}" srcOrd="0" destOrd="0" presId="urn:microsoft.com/office/officeart/2005/8/layout/orgChart1"/>
    <dgm:cxn modelId="{18BEFEF6-5119-41D9-B594-D7B36E51A12C}" type="presParOf" srcId="{B77ECCFF-08DE-450D-8476-04447866A023}" destId="{34965E46-F847-4D32-B8AE-6DCD5E77610C}" srcOrd="1" destOrd="0" presId="urn:microsoft.com/office/officeart/2005/8/layout/orgChart1"/>
    <dgm:cxn modelId="{FA7A53E4-5AE1-482C-AE60-4F09BD5CA3DE}" type="presParOf" srcId="{4A502981-8F6E-4FAE-B7DA-D19CDB264C3E}" destId="{FF283A85-84C2-4B42-9A9A-D67DB976F6C8}" srcOrd="1" destOrd="0" presId="urn:microsoft.com/office/officeart/2005/8/layout/orgChart1"/>
    <dgm:cxn modelId="{BE1698F4-E40A-454E-8598-FD3FCBAB2CDC}" type="presParOf" srcId="{FF283A85-84C2-4B42-9A9A-D67DB976F6C8}" destId="{CCE89D34-7030-427B-A698-9FBDCB358543}" srcOrd="0" destOrd="0" presId="urn:microsoft.com/office/officeart/2005/8/layout/orgChart1"/>
    <dgm:cxn modelId="{FB25A464-B48D-4B06-951A-106C95BB718D}" type="presParOf" srcId="{FF283A85-84C2-4B42-9A9A-D67DB976F6C8}" destId="{1044A89C-C09B-4D21-9B24-3722C08558A7}" srcOrd="1" destOrd="0" presId="urn:microsoft.com/office/officeart/2005/8/layout/orgChart1"/>
    <dgm:cxn modelId="{39E32A8B-180A-4B1D-B456-92D33F1391A1}" type="presParOf" srcId="{1044A89C-C09B-4D21-9B24-3722C08558A7}" destId="{03EEBB26-2D42-4FE0-A16E-E3E820AC649E}" srcOrd="0" destOrd="0" presId="urn:microsoft.com/office/officeart/2005/8/layout/orgChart1"/>
    <dgm:cxn modelId="{CF1B7E09-33AB-4413-A843-D19F842052AE}" type="presParOf" srcId="{03EEBB26-2D42-4FE0-A16E-E3E820AC649E}" destId="{D8754250-0E7F-40F9-903F-F6A0B08500C2}" srcOrd="0" destOrd="0" presId="urn:microsoft.com/office/officeart/2005/8/layout/orgChart1"/>
    <dgm:cxn modelId="{40E1A0DE-A539-4E07-8478-6FC5B10699A4}" type="presParOf" srcId="{03EEBB26-2D42-4FE0-A16E-E3E820AC649E}" destId="{8258BDF2-C525-4B28-B240-87F508F75C6D}" srcOrd="1" destOrd="0" presId="urn:microsoft.com/office/officeart/2005/8/layout/orgChart1"/>
    <dgm:cxn modelId="{4E621018-6290-4360-AD7E-E5778BCF58DC}" type="presParOf" srcId="{1044A89C-C09B-4D21-9B24-3722C08558A7}" destId="{F24D8662-0FE4-4287-AE67-8D67AA285210}" srcOrd="1" destOrd="0" presId="urn:microsoft.com/office/officeart/2005/8/layout/orgChart1"/>
    <dgm:cxn modelId="{588D200E-9C8E-412E-AC07-03E331B57BE4}" type="presParOf" srcId="{1044A89C-C09B-4D21-9B24-3722C08558A7}" destId="{995C6D4C-E868-45B7-B606-17EEC8909992}" srcOrd="2" destOrd="0" presId="urn:microsoft.com/office/officeart/2005/8/layout/orgChart1"/>
    <dgm:cxn modelId="{A2E67071-C8EC-4D55-8C61-7FCC467B47E5}" type="presParOf" srcId="{FF283A85-84C2-4B42-9A9A-D67DB976F6C8}" destId="{8250F90D-5DB0-41DA-833E-993FDF576978}" srcOrd="2" destOrd="0" presId="urn:microsoft.com/office/officeart/2005/8/layout/orgChart1"/>
    <dgm:cxn modelId="{92F888B2-4067-414F-BFCE-FE3BD3ACBC7A}" type="presParOf" srcId="{FF283A85-84C2-4B42-9A9A-D67DB976F6C8}" destId="{BB77E333-21E7-472D-9250-A900C21D789A}" srcOrd="3" destOrd="0" presId="urn:microsoft.com/office/officeart/2005/8/layout/orgChart1"/>
    <dgm:cxn modelId="{5C8D78B6-25F1-4026-87DD-F9120EA02074}" type="presParOf" srcId="{BB77E333-21E7-472D-9250-A900C21D789A}" destId="{1FD574B9-F13E-4747-ABB7-94D494CE8FAF}" srcOrd="0" destOrd="0" presId="urn:microsoft.com/office/officeart/2005/8/layout/orgChart1"/>
    <dgm:cxn modelId="{8970A089-A1FD-40EA-BD35-BC636DAFEEEE}" type="presParOf" srcId="{1FD574B9-F13E-4747-ABB7-94D494CE8FAF}" destId="{21E43733-D0A4-46A8-8CA4-C927B94BC038}" srcOrd="0" destOrd="0" presId="urn:microsoft.com/office/officeart/2005/8/layout/orgChart1"/>
    <dgm:cxn modelId="{BBF51894-F380-46CE-B781-33827DF8BF1B}" type="presParOf" srcId="{1FD574B9-F13E-4747-ABB7-94D494CE8FAF}" destId="{8185C579-6543-4FDE-BC8E-00430AD17E7C}" srcOrd="1" destOrd="0" presId="urn:microsoft.com/office/officeart/2005/8/layout/orgChart1"/>
    <dgm:cxn modelId="{B41F63F0-39AF-4EDE-B7D5-1CB6C96FE03F}" type="presParOf" srcId="{BB77E333-21E7-472D-9250-A900C21D789A}" destId="{BD19902A-5192-4032-92C5-10D61EBC65D1}" srcOrd="1" destOrd="0" presId="urn:microsoft.com/office/officeart/2005/8/layout/orgChart1"/>
    <dgm:cxn modelId="{A6C62494-0545-4002-80C7-18153320F882}" type="presParOf" srcId="{BB77E333-21E7-472D-9250-A900C21D789A}" destId="{B0A48AAC-4B5D-477D-9FBA-B0B5FC42E060}" srcOrd="2" destOrd="0" presId="urn:microsoft.com/office/officeart/2005/8/layout/orgChart1"/>
    <dgm:cxn modelId="{21DD30B7-6A31-481C-830E-1915567B7247}" type="presParOf" srcId="{4A502981-8F6E-4FAE-B7DA-D19CDB264C3E}" destId="{1ECED15B-0A3F-4C91-B2F8-10F800F2E9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6952B7-97D5-405F-8B37-48FCB0ADC64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F094005-647B-4E9D-9293-9ACB5D33F639}">
      <dgm:prSet phldrT="[Metin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1600" dirty="0"/>
            <a:t>EGM</a:t>
          </a:r>
        </a:p>
      </dgm:t>
    </dgm:pt>
    <dgm:pt modelId="{6B1CBA0A-3C3A-482F-A7E0-FE9078C89E09}" type="parTrans" cxnId="{50991960-9A37-4E59-8F86-4D70A8922BD8}">
      <dgm:prSet/>
      <dgm:spPr/>
      <dgm:t>
        <a:bodyPr/>
        <a:lstStyle/>
        <a:p>
          <a:endParaRPr lang="tr-TR"/>
        </a:p>
      </dgm:t>
    </dgm:pt>
    <dgm:pt modelId="{090D0D28-502F-40D9-820C-BEA982B5F891}" type="sibTrans" cxnId="{50991960-9A37-4E59-8F86-4D70A8922BD8}">
      <dgm:prSet/>
      <dgm:spPr/>
      <dgm:t>
        <a:bodyPr/>
        <a:lstStyle/>
        <a:p>
          <a:endParaRPr lang="tr-TR"/>
        </a:p>
      </dgm:t>
    </dgm:pt>
    <dgm:pt modelId="{051E579A-A43E-4907-99E7-2A6C943B0253}">
      <dgm:prSet phldrT="[Metin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1800" dirty="0"/>
            <a:t>JGK</a:t>
          </a:r>
        </a:p>
      </dgm:t>
    </dgm:pt>
    <dgm:pt modelId="{C2C86E40-3157-4C84-ABFD-9BE8D869FC4E}" type="parTrans" cxnId="{8DB35367-68EC-4841-BE0C-B6415AC81751}">
      <dgm:prSet/>
      <dgm:spPr/>
      <dgm:t>
        <a:bodyPr/>
        <a:lstStyle/>
        <a:p>
          <a:endParaRPr lang="tr-TR"/>
        </a:p>
      </dgm:t>
    </dgm:pt>
    <dgm:pt modelId="{4D40A0D5-0CCF-4226-9053-9E8DAB97C179}" type="sibTrans" cxnId="{8DB35367-68EC-4841-BE0C-B6415AC81751}">
      <dgm:prSet/>
      <dgm:spPr/>
      <dgm:t>
        <a:bodyPr/>
        <a:lstStyle/>
        <a:p>
          <a:endParaRPr lang="tr-TR"/>
        </a:p>
      </dgm:t>
    </dgm:pt>
    <dgm:pt modelId="{07F7AF31-9414-449D-85CC-5BCA1D571CA4}">
      <dgm:prSet phldrT="[Metin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600" dirty="0"/>
            <a:t>SGK</a:t>
          </a:r>
        </a:p>
      </dgm:t>
    </dgm:pt>
    <dgm:pt modelId="{A64FB261-4E33-4274-83ED-1A4BE97535D3}" type="parTrans" cxnId="{EFD07E14-D926-467A-AF7D-6B00072C8A71}">
      <dgm:prSet/>
      <dgm:spPr/>
      <dgm:t>
        <a:bodyPr/>
        <a:lstStyle/>
        <a:p>
          <a:endParaRPr lang="tr-TR"/>
        </a:p>
      </dgm:t>
    </dgm:pt>
    <dgm:pt modelId="{84AD7112-6AA0-444A-B955-DD76B83995EE}" type="sibTrans" cxnId="{EFD07E14-D926-467A-AF7D-6B00072C8A71}">
      <dgm:prSet/>
      <dgm:spPr/>
      <dgm:t>
        <a:bodyPr/>
        <a:lstStyle/>
        <a:p>
          <a:endParaRPr lang="tr-TR"/>
        </a:p>
      </dgm:t>
    </dgm:pt>
    <dgm:pt modelId="{CF22DF6F-B9FA-41A0-8C49-047438937776}">
      <dgm:prSet phldrT="[Metin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400" dirty="0"/>
            <a:t>KAYMAKAMLIKLAR</a:t>
          </a:r>
        </a:p>
      </dgm:t>
    </dgm:pt>
    <dgm:pt modelId="{68551CCA-05BB-40BD-A6ED-C228887EC91A}" type="parTrans" cxnId="{B8196D8C-C9BC-46E0-90CB-8F40EA0B5A9E}">
      <dgm:prSet/>
      <dgm:spPr/>
      <dgm:t>
        <a:bodyPr/>
        <a:lstStyle/>
        <a:p>
          <a:endParaRPr lang="tr-TR"/>
        </a:p>
      </dgm:t>
    </dgm:pt>
    <dgm:pt modelId="{94340B12-C374-44D0-9A2D-9B3ADF18405D}" type="sibTrans" cxnId="{B8196D8C-C9BC-46E0-90CB-8F40EA0B5A9E}">
      <dgm:prSet/>
      <dgm:spPr/>
      <dgm:t>
        <a:bodyPr/>
        <a:lstStyle/>
        <a:p>
          <a:endParaRPr lang="tr-TR"/>
        </a:p>
      </dgm:t>
    </dgm:pt>
    <dgm:pt modelId="{D262FA60-F6A5-45A6-A737-983BE8444856}">
      <dgm:prSet phldrT="[Metin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1600" dirty="0"/>
            <a:t>VALİLİKLER</a:t>
          </a:r>
        </a:p>
      </dgm:t>
    </dgm:pt>
    <dgm:pt modelId="{9ADC8493-88B0-4BF9-815B-9A5D9628D077}" type="parTrans" cxnId="{390B6E76-FC01-43AB-910D-D0B0567A5518}">
      <dgm:prSet/>
      <dgm:spPr/>
      <dgm:t>
        <a:bodyPr/>
        <a:lstStyle/>
        <a:p>
          <a:endParaRPr lang="tr-TR"/>
        </a:p>
      </dgm:t>
    </dgm:pt>
    <dgm:pt modelId="{58A82EC4-26D7-47C8-80F4-751BD3F20027}" type="sibTrans" cxnId="{390B6E76-FC01-43AB-910D-D0B0567A5518}">
      <dgm:prSet/>
      <dgm:spPr/>
      <dgm:t>
        <a:bodyPr/>
        <a:lstStyle/>
        <a:p>
          <a:endParaRPr lang="tr-TR"/>
        </a:p>
      </dgm:t>
    </dgm:pt>
    <dgm:pt modelId="{9DCA93B1-2020-4619-96FA-F7027BA12BD7}" type="pres">
      <dgm:prSet presAssocID="{F36952B7-97D5-405F-8B37-48FCB0ADC6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0FEC1CC-FF35-4367-8104-68DA91E6E430}" type="pres">
      <dgm:prSet presAssocID="{CF094005-647B-4E9D-9293-9ACB5D33F639}" presName="node" presStyleLbl="node1" presStyleIdx="0" presStyleCnt="5" custRadScaleRad="978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581C13-1942-4564-92F8-962A6FF18AB7}" type="pres">
      <dgm:prSet presAssocID="{CF094005-647B-4E9D-9293-9ACB5D33F639}" presName="spNode" presStyleCnt="0"/>
      <dgm:spPr/>
    </dgm:pt>
    <dgm:pt modelId="{D3FAA83C-7DE0-4DCC-94E5-A33E1FC98737}" type="pres">
      <dgm:prSet presAssocID="{090D0D28-502F-40D9-820C-BEA982B5F891}" presName="sibTrans" presStyleLbl="sibTrans1D1" presStyleIdx="0" presStyleCnt="5"/>
      <dgm:spPr/>
      <dgm:t>
        <a:bodyPr/>
        <a:lstStyle/>
        <a:p>
          <a:endParaRPr lang="tr-TR"/>
        </a:p>
      </dgm:t>
    </dgm:pt>
    <dgm:pt modelId="{16291382-F85D-4332-BD36-6E52A7C29B98}" type="pres">
      <dgm:prSet presAssocID="{051E579A-A43E-4907-99E7-2A6C943B0253}" presName="node" presStyleLbl="node1" presStyleIdx="1" presStyleCnt="5" custRadScaleRad="107711" custRadScaleInc="55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3EE8B48-5CA8-4E56-A61E-A5AC01158F01}" type="pres">
      <dgm:prSet presAssocID="{051E579A-A43E-4907-99E7-2A6C943B0253}" presName="spNode" presStyleCnt="0"/>
      <dgm:spPr/>
    </dgm:pt>
    <dgm:pt modelId="{B87B1651-1DFB-428A-B27B-F8F93E69C7B6}" type="pres">
      <dgm:prSet presAssocID="{4D40A0D5-0CCF-4226-9053-9E8DAB97C179}" presName="sibTrans" presStyleLbl="sibTrans1D1" presStyleIdx="1" presStyleCnt="5"/>
      <dgm:spPr/>
      <dgm:t>
        <a:bodyPr/>
        <a:lstStyle/>
        <a:p>
          <a:endParaRPr lang="tr-TR"/>
        </a:p>
      </dgm:t>
    </dgm:pt>
    <dgm:pt modelId="{D3A0F835-4327-48FD-985B-75CA452AE6DC}" type="pres">
      <dgm:prSet presAssocID="{07F7AF31-9414-449D-85CC-5BCA1D571CA4}" presName="node" presStyleLbl="node1" presStyleIdx="2" presStyleCnt="5" custRadScaleRad="105887" custRadScaleInc="-1740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7DB26F-33BB-4E18-AFEF-FF25C6A820AC}" type="pres">
      <dgm:prSet presAssocID="{07F7AF31-9414-449D-85CC-5BCA1D571CA4}" presName="spNode" presStyleCnt="0"/>
      <dgm:spPr/>
    </dgm:pt>
    <dgm:pt modelId="{E105FBE4-B857-43D1-8A0B-C3EA255761A9}" type="pres">
      <dgm:prSet presAssocID="{84AD7112-6AA0-444A-B955-DD76B83995EE}" presName="sibTrans" presStyleLbl="sibTrans1D1" presStyleIdx="2" presStyleCnt="5"/>
      <dgm:spPr/>
      <dgm:t>
        <a:bodyPr/>
        <a:lstStyle/>
        <a:p>
          <a:endParaRPr lang="tr-TR"/>
        </a:p>
      </dgm:t>
    </dgm:pt>
    <dgm:pt modelId="{05D1BF4C-BE3B-4046-9786-781DADA2744B}" type="pres">
      <dgm:prSet presAssocID="{CF22DF6F-B9FA-41A0-8C49-047438937776}" presName="node" presStyleLbl="node1" presStyleIdx="3" presStyleCnt="5" custScaleX="132472" custRadScaleRad="101237" custRadScaleInc="39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56DA88-1C03-4CCF-BEC4-94F071437646}" type="pres">
      <dgm:prSet presAssocID="{CF22DF6F-B9FA-41A0-8C49-047438937776}" presName="spNode" presStyleCnt="0"/>
      <dgm:spPr/>
    </dgm:pt>
    <dgm:pt modelId="{D7AC475F-10CF-4F37-AFA2-AA0D4CB64826}" type="pres">
      <dgm:prSet presAssocID="{94340B12-C374-44D0-9A2D-9B3ADF18405D}" presName="sibTrans" presStyleLbl="sibTrans1D1" presStyleIdx="3" presStyleCnt="5"/>
      <dgm:spPr/>
      <dgm:t>
        <a:bodyPr/>
        <a:lstStyle/>
        <a:p>
          <a:endParaRPr lang="tr-TR"/>
        </a:p>
      </dgm:t>
    </dgm:pt>
    <dgm:pt modelId="{7F48C34C-6F6A-452F-92F5-E35B8E2BB704}" type="pres">
      <dgm:prSet presAssocID="{D262FA60-F6A5-45A6-A737-983BE84448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9DEE8E-2853-40D4-8E01-58FA11F1A503}" type="pres">
      <dgm:prSet presAssocID="{D262FA60-F6A5-45A6-A737-983BE8444856}" presName="spNode" presStyleCnt="0"/>
      <dgm:spPr/>
    </dgm:pt>
    <dgm:pt modelId="{E7F80418-ACD2-4296-B037-DA30FFFF052A}" type="pres">
      <dgm:prSet presAssocID="{58A82EC4-26D7-47C8-80F4-751BD3F20027}" presName="sibTrans" presStyleLbl="sibTrans1D1" presStyleIdx="4" presStyleCnt="5"/>
      <dgm:spPr/>
      <dgm:t>
        <a:bodyPr/>
        <a:lstStyle/>
        <a:p>
          <a:endParaRPr lang="tr-TR"/>
        </a:p>
      </dgm:t>
    </dgm:pt>
  </dgm:ptLst>
  <dgm:cxnLst>
    <dgm:cxn modelId="{8DB35367-68EC-4841-BE0C-B6415AC81751}" srcId="{F36952B7-97D5-405F-8B37-48FCB0ADC640}" destId="{051E579A-A43E-4907-99E7-2A6C943B0253}" srcOrd="1" destOrd="0" parTransId="{C2C86E40-3157-4C84-ABFD-9BE8D869FC4E}" sibTransId="{4D40A0D5-0CCF-4226-9053-9E8DAB97C179}"/>
    <dgm:cxn modelId="{50991960-9A37-4E59-8F86-4D70A8922BD8}" srcId="{F36952B7-97D5-405F-8B37-48FCB0ADC640}" destId="{CF094005-647B-4E9D-9293-9ACB5D33F639}" srcOrd="0" destOrd="0" parTransId="{6B1CBA0A-3C3A-482F-A7E0-FE9078C89E09}" sibTransId="{090D0D28-502F-40D9-820C-BEA982B5F891}"/>
    <dgm:cxn modelId="{81E8300A-0BDA-4E7E-BC62-71E8190093BB}" type="presOf" srcId="{4D40A0D5-0CCF-4226-9053-9E8DAB97C179}" destId="{B87B1651-1DFB-428A-B27B-F8F93E69C7B6}" srcOrd="0" destOrd="0" presId="urn:microsoft.com/office/officeart/2005/8/layout/cycle6"/>
    <dgm:cxn modelId="{A01F5F61-6ECF-48E7-ACFF-99BA234FC268}" type="presOf" srcId="{F36952B7-97D5-405F-8B37-48FCB0ADC640}" destId="{9DCA93B1-2020-4619-96FA-F7027BA12BD7}" srcOrd="0" destOrd="0" presId="urn:microsoft.com/office/officeart/2005/8/layout/cycle6"/>
    <dgm:cxn modelId="{6971B26F-C267-4DD8-9214-360498B129F0}" type="presOf" srcId="{94340B12-C374-44D0-9A2D-9B3ADF18405D}" destId="{D7AC475F-10CF-4F37-AFA2-AA0D4CB64826}" srcOrd="0" destOrd="0" presId="urn:microsoft.com/office/officeart/2005/8/layout/cycle6"/>
    <dgm:cxn modelId="{EE62AC14-22F5-4F54-8B0F-8B77E4795E03}" type="presOf" srcId="{090D0D28-502F-40D9-820C-BEA982B5F891}" destId="{D3FAA83C-7DE0-4DCC-94E5-A33E1FC98737}" srcOrd="0" destOrd="0" presId="urn:microsoft.com/office/officeart/2005/8/layout/cycle6"/>
    <dgm:cxn modelId="{390B6E76-FC01-43AB-910D-D0B0567A5518}" srcId="{F36952B7-97D5-405F-8B37-48FCB0ADC640}" destId="{D262FA60-F6A5-45A6-A737-983BE8444856}" srcOrd="4" destOrd="0" parTransId="{9ADC8493-88B0-4BF9-815B-9A5D9628D077}" sibTransId="{58A82EC4-26D7-47C8-80F4-751BD3F20027}"/>
    <dgm:cxn modelId="{8D2BA258-B2E5-4DF7-AE4A-62B178CE6B6E}" type="presOf" srcId="{07F7AF31-9414-449D-85CC-5BCA1D571CA4}" destId="{D3A0F835-4327-48FD-985B-75CA452AE6DC}" srcOrd="0" destOrd="0" presId="urn:microsoft.com/office/officeart/2005/8/layout/cycle6"/>
    <dgm:cxn modelId="{B8196D8C-C9BC-46E0-90CB-8F40EA0B5A9E}" srcId="{F36952B7-97D5-405F-8B37-48FCB0ADC640}" destId="{CF22DF6F-B9FA-41A0-8C49-047438937776}" srcOrd="3" destOrd="0" parTransId="{68551CCA-05BB-40BD-A6ED-C228887EC91A}" sibTransId="{94340B12-C374-44D0-9A2D-9B3ADF18405D}"/>
    <dgm:cxn modelId="{EFD07E14-D926-467A-AF7D-6B00072C8A71}" srcId="{F36952B7-97D5-405F-8B37-48FCB0ADC640}" destId="{07F7AF31-9414-449D-85CC-5BCA1D571CA4}" srcOrd="2" destOrd="0" parTransId="{A64FB261-4E33-4274-83ED-1A4BE97535D3}" sibTransId="{84AD7112-6AA0-444A-B955-DD76B83995EE}"/>
    <dgm:cxn modelId="{827841B0-7D2F-4A88-9508-7D473E23DE08}" type="presOf" srcId="{D262FA60-F6A5-45A6-A737-983BE8444856}" destId="{7F48C34C-6F6A-452F-92F5-E35B8E2BB704}" srcOrd="0" destOrd="0" presId="urn:microsoft.com/office/officeart/2005/8/layout/cycle6"/>
    <dgm:cxn modelId="{41BA24BC-771B-4B90-951D-3158E87AAB2A}" type="presOf" srcId="{CF22DF6F-B9FA-41A0-8C49-047438937776}" destId="{05D1BF4C-BE3B-4046-9786-781DADA2744B}" srcOrd="0" destOrd="0" presId="urn:microsoft.com/office/officeart/2005/8/layout/cycle6"/>
    <dgm:cxn modelId="{41BA1570-0818-45D8-B016-D9ECD940DB12}" type="presOf" srcId="{58A82EC4-26D7-47C8-80F4-751BD3F20027}" destId="{E7F80418-ACD2-4296-B037-DA30FFFF052A}" srcOrd="0" destOrd="0" presId="urn:microsoft.com/office/officeart/2005/8/layout/cycle6"/>
    <dgm:cxn modelId="{660A53F5-EAC4-47A1-9EF9-320AB508306D}" type="presOf" srcId="{051E579A-A43E-4907-99E7-2A6C943B0253}" destId="{16291382-F85D-4332-BD36-6E52A7C29B98}" srcOrd="0" destOrd="0" presId="urn:microsoft.com/office/officeart/2005/8/layout/cycle6"/>
    <dgm:cxn modelId="{80FD4CFF-D88D-4225-8A4F-C52204CD7BCE}" type="presOf" srcId="{84AD7112-6AA0-444A-B955-DD76B83995EE}" destId="{E105FBE4-B857-43D1-8A0B-C3EA255761A9}" srcOrd="0" destOrd="0" presId="urn:microsoft.com/office/officeart/2005/8/layout/cycle6"/>
    <dgm:cxn modelId="{42EB89CE-CDC3-43E4-9580-672505B5B542}" type="presOf" srcId="{CF094005-647B-4E9D-9293-9ACB5D33F639}" destId="{D0FEC1CC-FF35-4367-8104-68DA91E6E430}" srcOrd="0" destOrd="0" presId="urn:microsoft.com/office/officeart/2005/8/layout/cycle6"/>
    <dgm:cxn modelId="{890E0347-8C0B-4BC8-8AD6-98C7451DA83C}" type="presParOf" srcId="{9DCA93B1-2020-4619-96FA-F7027BA12BD7}" destId="{D0FEC1CC-FF35-4367-8104-68DA91E6E430}" srcOrd="0" destOrd="0" presId="urn:microsoft.com/office/officeart/2005/8/layout/cycle6"/>
    <dgm:cxn modelId="{CC8D0639-B3C0-4618-919B-1E8DE4EE4C1B}" type="presParOf" srcId="{9DCA93B1-2020-4619-96FA-F7027BA12BD7}" destId="{B7581C13-1942-4564-92F8-962A6FF18AB7}" srcOrd="1" destOrd="0" presId="urn:microsoft.com/office/officeart/2005/8/layout/cycle6"/>
    <dgm:cxn modelId="{A0550C2E-858B-4360-9AE7-B16DE2E17970}" type="presParOf" srcId="{9DCA93B1-2020-4619-96FA-F7027BA12BD7}" destId="{D3FAA83C-7DE0-4DCC-94E5-A33E1FC98737}" srcOrd="2" destOrd="0" presId="urn:microsoft.com/office/officeart/2005/8/layout/cycle6"/>
    <dgm:cxn modelId="{08A08A41-F20B-48F0-8801-37AC550DE83D}" type="presParOf" srcId="{9DCA93B1-2020-4619-96FA-F7027BA12BD7}" destId="{16291382-F85D-4332-BD36-6E52A7C29B98}" srcOrd="3" destOrd="0" presId="urn:microsoft.com/office/officeart/2005/8/layout/cycle6"/>
    <dgm:cxn modelId="{475A5AAF-CECC-4009-B59C-78697E720413}" type="presParOf" srcId="{9DCA93B1-2020-4619-96FA-F7027BA12BD7}" destId="{D3EE8B48-5CA8-4E56-A61E-A5AC01158F01}" srcOrd="4" destOrd="0" presId="urn:microsoft.com/office/officeart/2005/8/layout/cycle6"/>
    <dgm:cxn modelId="{86550629-E380-4F2A-8559-5B8E77046CED}" type="presParOf" srcId="{9DCA93B1-2020-4619-96FA-F7027BA12BD7}" destId="{B87B1651-1DFB-428A-B27B-F8F93E69C7B6}" srcOrd="5" destOrd="0" presId="urn:microsoft.com/office/officeart/2005/8/layout/cycle6"/>
    <dgm:cxn modelId="{2B403D46-1473-4C74-9840-DCC99783CFCC}" type="presParOf" srcId="{9DCA93B1-2020-4619-96FA-F7027BA12BD7}" destId="{D3A0F835-4327-48FD-985B-75CA452AE6DC}" srcOrd="6" destOrd="0" presId="urn:microsoft.com/office/officeart/2005/8/layout/cycle6"/>
    <dgm:cxn modelId="{73566512-E745-4CA2-9275-ABC7E2B669D5}" type="presParOf" srcId="{9DCA93B1-2020-4619-96FA-F7027BA12BD7}" destId="{AF7DB26F-33BB-4E18-AFEF-FF25C6A820AC}" srcOrd="7" destOrd="0" presId="urn:microsoft.com/office/officeart/2005/8/layout/cycle6"/>
    <dgm:cxn modelId="{69EA87B1-2B01-41E8-898A-DCBC67FD1407}" type="presParOf" srcId="{9DCA93B1-2020-4619-96FA-F7027BA12BD7}" destId="{E105FBE4-B857-43D1-8A0B-C3EA255761A9}" srcOrd="8" destOrd="0" presId="urn:microsoft.com/office/officeart/2005/8/layout/cycle6"/>
    <dgm:cxn modelId="{AE2DB641-2E7B-4121-B131-AA1D3F74AC91}" type="presParOf" srcId="{9DCA93B1-2020-4619-96FA-F7027BA12BD7}" destId="{05D1BF4C-BE3B-4046-9786-781DADA2744B}" srcOrd="9" destOrd="0" presId="urn:microsoft.com/office/officeart/2005/8/layout/cycle6"/>
    <dgm:cxn modelId="{0EE7A366-28A5-43C4-B750-D02D72028C50}" type="presParOf" srcId="{9DCA93B1-2020-4619-96FA-F7027BA12BD7}" destId="{B056DA88-1C03-4CCF-BEC4-94F071437646}" srcOrd="10" destOrd="0" presId="urn:microsoft.com/office/officeart/2005/8/layout/cycle6"/>
    <dgm:cxn modelId="{5A6C0293-701E-45BB-87BB-4F456ABF93E0}" type="presParOf" srcId="{9DCA93B1-2020-4619-96FA-F7027BA12BD7}" destId="{D7AC475F-10CF-4F37-AFA2-AA0D4CB64826}" srcOrd="11" destOrd="0" presId="urn:microsoft.com/office/officeart/2005/8/layout/cycle6"/>
    <dgm:cxn modelId="{BC693570-2553-4A4D-B910-D9B84FFF1DE0}" type="presParOf" srcId="{9DCA93B1-2020-4619-96FA-F7027BA12BD7}" destId="{7F48C34C-6F6A-452F-92F5-E35B8E2BB704}" srcOrd="12" destOrd="0" presId="urn:microsoft.com/office/officeart/2005/8/layout/cycle6"/>
    <dgm:cxn modelId="{0A08BC60-9F2A-41FC-9798-5627EACA0C7F}" type="presParOf" srcId="{9DCA93B1-2020-4619-96FA-F7027BA12BD7}" destId="{D49DEE8E-2853-40D4-8E01-58FA11F1A503}" srcOrd="13" destOrd="0" presId="urn:microsoft.com/office/officeart/2005/8/layout/cycle6"/>
    <dgm:cxn modelId="{44555E0C-A648-4AF9-95BA-70E1C7F0F38C}" type="presParOf" srcId="{9DCA93B1-2020-4619-96FA-F7027BA12BD7}" destId="{E7F80418-ACD2-4296-B037-DA30FFFF052A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72748-EB0D-49D0-BEEF-51C1C721B8D7}">
      <dsp:nvSpPr>
        <dsp:cNvPr id="0" name=""/>
        <dsp:cNvSpPr/>
      </dsp:nvSpPr>
      <dsp:spPr>
        <a:xfrm>
          <a:off x="4104143" y="1805853"/>
          <a:ext cx="3558170" cy="599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3947273" y="474002"/>
              </a:lnTo>
              <a:lnTo>
                <a:pt x="3947273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39C7E-AB01-44F8-8D64-CB4D4E1D7578}">
      <dsp:nvSpPr>
        <dsp:cNvPr id="0" name=""/>
        <dsp:cNvSpPr/>
      </dsp:nvSpPr>
      <dsp:spPr>
        <a:xfrm>
          <a:off x="4104143" y="1805853"/>
          <a:ext cx="2136725" cy="599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2376504" y="474002"/>
              </a:lnTo>
              <a:lnTo>
                <a:pt x="2376504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3EFE1-AB9B-4026-8D0E-14F135845906}">
      <dsp:nvSpPr>
        <dsp:cNvPr id="0" name=""/>
        <dsp:cNvSpPr/>
      </dsp:nvSpPr>
      <dsp:spPr>
        <a:xfrm>
          <a:off x="4104143" y="1805853"/>
          <a:ext cx="715281" cy="599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002"/>
              </a:lnTo>
              <a:lnTo>
                <a:pt x="805736" y="474002"/>
              </a:lnTo>
              <a:lnTo>
                <a:pt x="805736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AA07B-2CF8-401E-B6AF-ADC58897DF58}">
      <dsp:nvSpPr>
        <dsp:cNvPr id="0" name=""/>
        <dsp:cNvSpPr/>
      </dsp:nvSpPr>
      <dsp:spPr>
        <a:xfrm>
          <a:off x="3454965" y="1805853"/>
          <a:ext cx="649178" cy="599617"/>
        </a:xfrm>
        <a:custGeom>
          <a:avLst/>
          <a:gdLst/>
          <a:ahLst/>
          <a:cxnLst/>
          <a:rect l="0" t="0" r="0" b="0"/>
          <a:pathLst>
            <a:path>
              <a:moveTo>
                <a:pt x="702059" y="0"/>
              </a:moveTo>
              <a:lnTo>
                <a:pt x="702059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3495F-44B5-49D0-BE55-1C2656B3D577}">
      <dsp:nvSpPr>
        <dsp:cNvPr id="0" name=""/>
        <dsp:cNvSpPr/>
      </dsp:nvSpPr>
      <dsp:spPr>
        <a:xfrm>
          <a:off x="2011125" y="1805853"/>
          <a:ext cx="2093018" cy="599617"/>
        </a:xfrm>
        <a:custGeom>
          <a:avLst/>
          <a:gdLst/>
          <a:ahLst/>
          <a:cxnLst/>
          <a:rect l="0" t="0" r="0" b="0"/>
          <a:pathLst>
            <a:path>
              <a:moveTo>
                <a:pt x="2297576" y="0"/>
              </a:moveTo>
              <a:lnTo>
                <a:pt x="2297576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50800" dist="50800" dir="5400000" algn="ctr" rotWithShape="0">
            <a:schemeClr val="bg1"/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CB755-D37B-4E9D-970E-0846C9FF147E}">
      <dsp:nvSpPr>
        <dsp:cNvPr id="0" name=""/>
        <dsp:cNvSpPr/>
      </dsp:nvSpPr>
      <dsp:spPr>
        <a:xfrm>
          <a:off x="567285" y="1805853"/>
          <a:ext cx="3536858" cy="599617"/>
        </a:xfrm>
        <a:custGeom>
          <a:avLst/>
          <a:gdLst/>
          <a:ahLst/>
          <a:cxnLst/>
          <a:rect l="0" t="0" r="0" b="0"/>
          <a:pathLst>
            <a:path>
              <a:moveTo>
                <a:pt x="3893092" y="0"/>
              </a:moveTo>
              <a:lnTo>
                <a:pt x="3893092" y="474002"/>
              </a:lnTo>
              <a:lnTo>
                <a:pt x="0" y="474002"/>
              </a:lnTo>
              <a:lnTo>
                <a:pt x="0" y="60484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50800" dir="5400000" algn="ctr" rotWithShape="0">
            <a:schemeClr val="bg1">
              <a:alpha val="78000"/>
            </a:scheme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439C0-4302-47ED-A997-84784785046B}">
      <dsp:nvSpPr>
        <dsp:cNvPr id="0" name=""/>
        <dsp:cNvSpPr/>
      </dsp:nvSpPr>
      <dsp:spPr>
        <a:xfrm>
          <a:off x="3330145" y="1193854"/>
          <a:ext cx="1547995" cy="611999"/>
        </a:xfrm>
        <a:prstGeom prst="rect">
          <a:avLst/>
        </a:prstGeom>
        <a:solidFill>
          <a:srgbClr val="ED7D31">
            <a:lumMod val="7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Muhterem İNCE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Bakan Yardımcısı</a:t>
          </a:r>
          <a:endParaRPr lang="tr-TR" sz="14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3330145" y="1193854"/>
        <a:ext cx="1547995" cy="611999"/>
      </dsp:txXfrm>
    </dsp:sp>
    <dsp:sp modelId="{E7ADBF1C-605E-4377-96A6-8CCC3D1047CD}">
      <dsp:nvSpPr>
        <dsp:cNvPr id="0" name=""/>
        <dsp:cNvSpPr/>
      </dsp:nvSpPr>
      <dsp:spPr>
        <a:xfrm>
          <a:off x="3459" y="2405471"/>
          <a:ext cx="1127652" cy="56382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Süleyman ARSLAN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Türkiye İnsan Hakları ve Eşitlik Kurumu Başkanı</a:t>
          </a:r>
        </a:p>
      </dsp:txBody>
      <dsp:txXfrm>
        <a:off x="3459" y="2405471"/>
        <a:ext cx="1127652" cy="563826"/>
      </dsp:txXfrm>
    </dsp:sp>
    <dsp:sp modelId="{CCD2233B-A22A-4B00-9814-9C3D1D23B421}">
      <dsp:nvSpPr>
        <dsp:cNvPr id="0" name=""/>
        <dsp:cNvSpPr/>
      </dsp:nvSpPr>
      <dsp:spPr>
        <a:xfrm>
          <a:off x="1367918" y="2405471"/>
          <a:ext cx="1286414" cy="563741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Mehmet Alpaslan IŞIK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Mülkiye Teftiş Kurulu Başkanı</a:t>
          </a:r>
        </a:p>
      </dsp:txBody>
      <dsp:txXfrm>
        <a:off x="1367918" y="2405471"/>
        <a:ext cx="1286414" cy="563741"/>
      </dsp:txXfrm>
    </dsp:sp>
    <dsp:sp modelId="{962714E6-E165-4BCB-9CD3-4A3314959C17}">
      <dsp:nvSpPr>
        <dsp:cNvPr id="0" name=""/>
        <dsp:cNvSpPr/>
      </dsp:nvSpPr>
      <dsp:spPr>
        <a:xfrm>
          <a:off x="2891139" y="2405471"/>
          <a:ext cx="1127652" cy="56382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Avni ÇAKIR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Hukuk Hizmetleri Genel Müdürü</a:t>
          </a:r>
        </a:p>
      </dsp:txBody>
      <dsp:txXfrm>
        <a:off x="2891139" y="2405471"/>
        <a:ext cx="1127652" cy="563826"/>
      </dsp:txXfrm>
    </dsp:sp>
    <dsp:sp modelId="{8DBC8F62-5AD9-47D9-9FA2-B18C1EE9DF8E}">
      <dsp:nvSpPr>
        <dsp:cNvPr id="0" name=""/>
        <dsp:cNvSpPr/>
      </dsp:nvSpPr>
      <dsp:spPr>
        <a:xfrm>
          <a:off x="4255598" y="2405471"/>
          <a:ext cx="1127652" cy="56382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 Yakup MOĞUL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Adalet Bakanlığı Ceza İşleri Genel Müdürü</a:t>
          </a:r>
        </a:p>
      </dsp:txBody>
      <dsp:txXfrm>
        <a:off x="4255598" y="2405471"/>
        <a:ext cx="1127652" cy="563826"/>
      </dsp:txXfrm>
    </dsp:sp>
    <dsp:sp modelId="{9FEE18D4-49A0-48B3-A922-88D9B110D092}">
      <dsp:nvSpPr>
        <dsp:cNvPr id="0" name=""/>
        <dsp:cNvSpPr/>
      </dsp:nvSpPr>
      <dsp:spPr>
        <a:xfrm>
          <a:off x="5620057" y="2405471"/>
          <a:ext cx="1241623" cy="56382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Prof. Dr. Mahmut KOCA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Öğretim Görevlisi</a:t>
          </a:r>
        </a:p>
      </dsp:txBody>
      <dsp:txXfrm>
        <a:off x="5620057" y="2405471"/>
        <a:ext cx="1241623" cy="563826"/>
      </dsp:txXfrm>
    </dsp:sp>
    <dsp:sp modelId="{2AFA15E0-87B9-483E-B10A-783ED5096247}">
      <dsp:nvSpPr>
        <dsp:cNvPr id="0" name=""/>
        <dsp:cNvSpPr/>
      </dsp:nvSpPr>
      <dsp:spPr>
        <a:xfrm>
          <a:off x="7098488" y="2405471"/>
          <a:ext cx="1127652" cy="563826"/>
        </a:xfrm>
        <a:prstGeom prst="rect">
          <a:avLst/>
        </a:prstGeom>
        <a:solidFill>
          <a:srgbClr val="ED7D31">
            <a:lumMod val="60000"/>
            <a:lumOff val="40000"/>
          </a:srgbClr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Sn. Av. İsmail GAZEL</a:t>
          </a:r>
          <a:endParaRPr lang="tr-TR" sz="9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Serbest Avukat</a:t>
          </a:r>
        </a:p>
      </dsp:txBody>
      <dsp:txXfrm>
        <a:off x="7098488" y="2405471"/>
        <a:ext cx="1127652" cy="563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0F90D-5DB0-41DA-833E-993FDF576978}">
      <dsp:nvSpPr>
        <dsp:cNvPr id="0" name=""/>
        <dsp:cNvSpPr/>
      </dsp:nvSpPr>
      <dsp:spPr>
        <a:xfrm>
          <a:off x="4114800" y="1343334"/>
          <a:ext cx="1980041" cy="1044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09"/>
              </a:lnTo>
              <a:lnTo>
                <a:pt x="1980041" y="228809"/>
              </a:lnTo>
              <a:lnTo>
                <a:pt x="1980041" y="1044185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>
              <a:alpha val="93000"/>
            </a:srgb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89D34-7030-427B-A698-9FBDCB358543}">
      <dsp:nvSpPr>
        <dsp:cNvPr id="0" name=""/>
        <dsp:cNvSpPr/>
      </dsp:nvSpPr>
      <dsp:spPr>
        <a:xfrm>
          <a:off x="2144426" y="1343334"/>
          <a:ext cx="1970373" cy="1036575"/>
        </a:xfrm>
        <a:custGeom>
          <a:avLst/>
          <a:gdLst/>
          <a:ahLst/>
          <a:cxnLst/>
          <a:rect l="0" t="0" r="0" b="0"/>
          <a:pathLst>
            <a:path>
              <a:moveTo>
                <a:pt x="1970373" y="0"/>
              </a:moveTo>
              <a:lnTo>
                <a:pt x="1970373" y="221199"/>
              </a:lnTo>
              <a:lnTo>
                <a:pt x="0" y="221199"/>
              </a:lnTo>
              <a:lnTo>
                <a:pt x="0" y="1036575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000000"/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AB7B1-F6B7-4DD9-BE93-CDE40C4505C9}">
      <dsp:nvSpPr>
        <dsp:cNvPr id="0" name=""/>
        <dsp:cNvSpPr/>
      </dsp:nvSpPr>
      <dsp:spPr>
        <a:xfrm>
          <a:off x="2674653" y="443315"/>
          <a:ext cx="2880293" cy="900019"/>
        </a:xfrm>
        <a:prstGeom prst="rect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KOMİSYON</a:t>
          </a:r>
        </a:p>
      </dsp:txBody>
      <dsp:txXfrm>
        <a:off x="2674653" y="443315"/>
        <a:ext cx="2880293" cy="900019"/>
      </dsp:txXfrm>
    </dsp:sp>
    <dsp:sp modelId="{D8754250-0E7F-40F9-903F-F6A0B08500C2}">
      <dsp:nvSpPr>
        <dsp:cNvPr id="0" name=""/>
        <dsp:cNvSpPr/>
      </dsp:nvSpPr>
      <dsp:spPr>
        <a:xfrm>
          <a:off x="514374" y="2379909"/>
          <a:ext cx="3260103" cy="11445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Soruşturma/Denetim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İşlemleri </a:t>
          </a:r>
          <a:endParaRPr lang="tr-TR" sz="2400" kern="1200" dirty="0"/>
        </a:p>
      </dsp:txBody>
      <dsp:txXfrm>
        <a:off x="514374" y="2379909"/>
        <a:ext cx="3260103" cy="1144515"/>
      </dsp:txXfrm>
    </dsp:sp>
    <dsp:sp modelId="{21E43733-D0A4-46A8-8CA4-C927B94BC038}">
      <dsp:nvSpPr>
        <dsp:cNvPr id="0" name=""/>
        <dsp:cNvSpPr/>
      </dsp:nvSpPr>
      <dsp:spPr>
        <a:xfrm>
          <a:off x="4429263" y="2387519"/>
          <a:ext cx="3331157" cy="11445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Merkezi </a:t>
          </a:r>
          <a:r>
            <a:rPr lang="tr-TR" sz="2400" kern="1200" dirty="0" smtClean="0"/>
            <a:t>Kayıt İşlemleri</a:t>
          </a:r>
          <a:endParaRPr lang="tr-TR" sz="2400" kern="1200" dirty="0"/>
        </a:p>
      </dsp:txBody>
      <dsp:txXfrm>
        <a:off x="4429263" y="2387519"/>
        <a:ext cx="3331157" cy="11445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EC1CC-FF35-4367-8104-68DA91E6E430}">
      <dsp:nvSpPr>
        <dsp:cNvPr id="0" name=""/>
        <dsp:cNvSpPr/>
      </dsp:nvSpPr>
      <dsp:spPr>
        <a:xfrm>
          <a:off x="3371403" y="41701"/>
          <a:ext cx="1486792" cy="966415"/>
        </a:xfrm>
        <a:prstGeom prst="roundRect">
          <a:avLst/>
        </a:prstGeom>
        <a:solidFill>
          <a:schemeClr val="accent4"/>
        </a:solidFill>
        <a:ln w="55000" cap="flat" cmpd="thickThin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EGM</a:t>
          </a:r>
        </a:p>
      </dsp:txBody>
      <dsp:txXfrm>
        <a:off x="3418579" y="88877"/>
        <a:ext cx="1392440" cy="872063"/>
      </dsp:txXfrm>
    </dsp:sp>
    <dsp:sp modelId="{D3FAA83C-7DE0-4DCC-94E5-A33E1FC98737}">
      <dsp:nvSpPr>
        <dsp:cNvPr id="0" name=""/>
        <dsp:cNvSpPr/>
      </dsp:nvSpPr>
      <dsp:spPr>
        <a:xfrm>
          <a:off x="2461084" y="620229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409003" y="59973"/>
              </a:moveTo>
              <a:arcTo wR="1931434" hR="1931434" stAng="17058931" swAng="217728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91382-F85D-4332-BD36-6E52A7C29B98}">
      <dsp:nvSpPr>
        <dsp:cNvPr id="0" name=""/>
        <dsp:cNvSpPr/>
      </dsp:nvSpPr>
      <dsp:spPr>
        <a:xfrm>
          <a:off x="5364314" y="1335317"/>
          <a:ext cx="1486792" cy="966415"/>
        </a:xfrm>
        <a:prstGeom prst="roundRect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JGK</a:t>
          </a:r>
        </a:p>
      </dsp:txBody>
      <dsp:txXfrm>
        <a:off x="5411490" y="1382493"/>
        <a:ext cx="1392440" cy="872063"/>
      </dsp:txXfrm>
    </dsp:sp>
    <dsp:sp modelId="{B87B1651-1DFB-428A-B27B-F8F93E69C7B6}">
      <dsp:nvSpPr>
        <dsp:cNvPr id="0" name=""/>
        <dsp:cNvSpPr/>
      </dsp:nvSpPr>
      <dsp:spPr>
        <a:xfrm>
          <a:off x="2331529" y="465274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61101" y="1848850"/>
              </a:moveTo>
              <a:arcTo wR="1931434" hR="1931434" stAng="21452965" swAng="22037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0F835-4327-48FD-985B-75CA452AE6DC}">
      <dsp:nvSpPr>
        <dsp:cNvPr id="0" name=""/>
        <dsp:cNvSpPr/>
      </dsp:nvSpPr>
      <dsp:spPr>
        <a:xfrm>
          <a:off x="4690857" y="3494741"/>
          <a:ext cx="1486792" cy="966415"/>
        </a:xfrm>
        <a:prstGeom prst="roundRect">
          <a:avLst/>
        </a:prstGeom>
        <a:gradFill rotWithShape="1">
          <a:gsLst>
            <a:gs pos="0">
              <a:schemeClr val="accent4">
                <a:tint val="62000"/>
                <a:satMod val="180000"/>
              </a:schemeClr>
            </a:gs>
            <a:gs pos="65000">
              <a:schemeClr val="accent4">
                <a:tint val="32000"/>
                <a:satMod val="250000"/>
              </a:schemeClr>
            </a:gs>
            <a:gs pos="100000">
              <a:schemeClr val="accent4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SGK</a:t>
          </a:r>
        </a:p>
      </dsp:txBody>
      <dsp:txXfrm>
        <a:off x="4738033" y="3541917"/>
        <a:ext cx="1392440" cy="872063"/>
      </dsp:txXfrm>
    </dsp:sp>
    <dsp:sp modelId="{E105FBE4-B857-43D1-8A0B-C3EA255761A9}">
      <dsp:nvSpPr>
        <dsp:cNvPr id="0" name=""/>
        <dsp:cNvSpPr/>
      </dsp:nvSpPr>
      <dsp:spPr>
        <a:xfrm>
          <a:off x="2416359" y="54555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266948" y="3833503"/>
              </a:moveTo>
              <a:arcTo wR="1931434" hR="1931434" stAng="4799775" swAng="13468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1BF4C-BE3B-4046-9786-781DADA2744B}">
      <dsp:nvSpPr>
        <dsp:cNvPr id="0" name=""/>
        <dsp:cNvSpPr/>
      </dsp:nvSpPr>
      <dsp:spPr>
        <a:xfrm>
          <a:off x="1954563" y="3494741"/>
          <a:ext cx="1969584" cy="966415"/>
        </a:xfrm>
        <a:prstGeom prst="roundRect">
          <a:avLst/>
        </a:prstGeom>
        <a:gradFill rotWithShape="1">
          <a:gsLst>
            <a:gs pos="0">
              <a:schemeClr val="accent3">
                <a:tint val="62000"/>
                <a:satMod val="180000"/>
              </a:schemeClr>
            </a:gs>
            <a:gs pos="65000">
              <a:schemeClr val="accent3">
                <a:tint val="32000"/>
                <a:satMod val="250000"/>
              </a:schemeClr>
            </a:gs>
            <a:gs pos="100000">
              <a:schemeClr val="accent3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/>
            <a:t>KAYMAKAMLIKLAR</a:t>
          </a:r>
        </a:p>
      </dsp:txBody>
      <dsp:txXfrm>
        <a:off x="2001739" y="3541917"/>
        <a:ext cx="1875232" cy="872063"/>
      </dsp:txXfrm>
    </dsp:sp>
    <dsp:sp modelId="{D7AC475F-10CF-4F37-AFA2-AA0D4CB64826}">
      <dsp:nvSpPr>
        <dsp:cNvPr id="0" name=""/>
        <dsp:cNvSpPr/>
      </dsp:nvSpPr>
      <dsp:spPr>
        <a:xfrm>
          <a:off x="2180623" y="523547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97169" y="2960810"/>
              </a:moveTo>
              <a:arcTo wR="1931434" hR="1931434" stAng="8867660" swAng="21834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C34C-6F6A-452F-92F5-E35B8E2BB704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3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VALİLİKLER</a:t>
          </a:r>
        </a:p>
      </dsp:txBody>
      <dsp:txXfrm>
        <a:off x="1581676" y="1382500"/>
        <a:ext cx="1392440" cy="872063"/>
      </dsp:txXfrm>
    </dsp:sp>
    <dsp:sp modelId="{E7F80418-ACD2-4296-B037-DA30FFFF052A}">
      <dsp:nvSpPr>
        <dsp:cNvPr id="0" name=""/>
        <dsp:cNvSpPr/>
      </dsp:nvSpPr>
      <dsp:spPr>
        <a:xfrm>
          <a:off x="2139713" y="545995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0279" y="780627"/>
              </a:moveTo>
              <a:arcTo wR="1931434" hR="1931434" stAng="12994310" swAng="19119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8204-AD3D-4E71-AD98-D4F3570E875E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A3C4D-692E-469B-B6DE-D1D6182555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346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0086F-185E-4020-A134-CCB54285789D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74848-BA7B-4F09-ABBD-0977576EF8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83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74848-BA7B-4F09-ABBD-0977576EF86F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58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4FE3E2-4475-453C-9327-E46302694399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6566-4D31-4409-887F-794BE7CB9301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3C61-9389-436F-9762-C5FFBD1A2A85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796B-033C-4EC3-8010-773222DE7C97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23B6-6A1F-4532-A5B5-B50AE0857A6B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1317-A583-4469-8997-AA4D201C1E71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B61-7B1A-4332-B7B0-59E8FBA70C0A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A5F6-CFCD-40D6-B733-53365EB27562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5887-F201-489D-9CEE-8153F0E6975E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EFF8792-06AD-47A4-A9C3-DF1D9566A728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CF92FF-48FD-4217-BA3D-641B4F32453D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16D8A6-2D5B-4338-A95B-87F9D8356F1E}" type="datetime1">
              <a:rPr lang="tr-TR" smtClean="0"/>
              <a:pPr/>
              <a:t>3.12.2019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67544" y="2518445"/>
            <a:ext cx="82089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pPr algn="ctr"/>
            <a:r>
              <a:rPr lang="tr-TR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KOLLUK GÖZETİM KOMİSYONU </a:t>
            </a:r>
            <a:endParaRPr lang="tr-TR" sz="2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endParaRPr lang="tr-TR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tr-TR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Görev ve Yetkileri ile Çalışma Usul ve Esasları</a:t>
            </a:r>
          </a:p>
          <a:p>
            <a:pPr algn="ctr"/>
            <a:endParaRPr lang="tr-TR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tr-TR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64820"/>
            <a:ext cx="3453557" cy="11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156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7452320" y="5805264"/>
            <a:ext cx="769288" cy="437133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r>
              <a:rPr lang="tr-TR" dirty="0"/>
              <a:t>/24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400" dirty="0">
                <a:solidFill>
                  <a:srgbClr val="0070C0"/>
                </a:solidFill>
              </a:rPr>
              <a:t>GÖREV VE YETKİLER</a:t>
            </a:r>
          </a:p>
        </p:txBody>
      </p:sp>
      <p:graphicFrame>
        <p:nvGraphicFramePr>
          <p:cNvPr id="10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64761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574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400" dirty="0"/>
              <a:t>   Komisyon bağımsız olarak görev yapacak olup;</a:t>
            </a:r>
          </a:p>
          <a:p>
            <a:pPr algn="just"/>
            <a:r>
              <a:rPr lang="tr-TR" sz="2400" dirty="0"/>
              <a:t>Şikayet sistemin işleyişine dair </a:t>
            </a:r>
            <a:r>
              <a:rPr lang="tr-TR" sz="2400" dirty="0">
                <a:solidFill>
                  <a:srgbClr val="FF0000"/>
                </a:solidFill>
              </a:rPr>
              <a:t>ilkeleri tespit etmek</a:t>
            </a:r>
            <a:r>
              <a:rPr lang="tr-TR" sz="2400" dirty="0"/>
              <a:t>, kurumlar arası </a:t>
            </a:r>
            <a:r>
              <a:rPr lang="tr-TR" sz="2400" dirty="0">
                <a:solidFill>
                  <a:srgbClr val="FF0000"/>
                </a:solidFill>
              </a:rPr>
              <a:t>koordinasyonu sağlamak</a:t>
            </a:r>
            <a:r>
              <a:rPr lang="tr-TR" sz="2400" dirty="0"/>
              <a:t>,</a:t>
            </a:r>
          </a:p>
          <a:p>
            <a:pPr algn="just"/>
            <a:r>
              <a:rPr lang="tr-TR" sz="2400" dirty="0"/>
              <a:t>Kolluk görevlileri haklarında,  yetkili mercilerden </a:t>
            </a:r>
            <a:r>
              <a:rPr lang="tr-TR" sz="2400" dirty="0">
                <a:solidFill>
                  <a:srgbClr val="FF0000"/>
                </a:solidFill>
              </a:rPr>
              <a:t>disiplin soruşturması yapılmasını istemek,</a:t>
            </a:r>
          </a:p>
          <a:p>
            <a:pPr algn="just"/>
            <a:r>
              <a:rPr lang="tr-TR" sz="2400" dirty="0"/>
              <a:t>Sistemin işleyişiyle ilgili konularda </a:t>
            </a:r>
            <a:r>
              <a:rPr lang="tr-TR" sz="2400" dirty="0">
                <a:solidFill>
                  <a:srgbClr val="FF0000"/>
                </a:solidFill>
              </a:rPr>
              <a:t>teftiş ve denetim </a:t>
            </a:r>
            <a:r>
              <a:rPr lang="tr-TR" sz="2400" dirty="0"/>
              <a:t>yapılması için önerilerde bulunmak, söz konusu teftiş ve denetim raporlarını değerlendirmek, alınacak tedbirleri önermek,</a:t>
            </a:r>
          </a:p>
          <a:p>
            <a:pPr algn="just"/>
            <a:r>
              <a:rPr lang="tr-TR" sz="2400" dirty="0">
                <a:solidFill>
                  <a:srgbClr val="FF0000"/>
                </a:solidFill>
              </a:rPr>
              <a:t>Merkezî kayıt sisteminin </a:t>
            </a:r>
            <a:r>
              <a:rPr lang="tr-TR" sz="2400" dirty="0"/>
              <a:t>işleyişini izlemek, bu konuda Bakanlığa önerilerde bulunmak,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GÖREV VE YETKİLER 1/3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524328" y="5877272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758878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70826" y="141763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MKS </a:t>
            </a:r>
            <a:r>
              <a:rPr lang="tr-TR" sz="2400" dirty="0">
                <a:solidFill>
                  <a:srgbClr val="FF0000"/>
                </a:solidFill>
              </a:rPr>
              <a:t>veri tabanını oluşturmak,</a:t>
            </a:r>
            <a:r>
              <a:rPr lang="tr-TR" sz="2400" dirty="0"/>
              <a:t> verilerin analizini yapmak/yaptırmak, öneri geliştirmek, kamuoyuna duyurmak,</a:t>
            </a:r>
          </a:p>
          <a:p>
            <a:pPr algn="just"/>
            <a:r>
              <a:rPr lang="tr-TR" sz="2400" dirty="0"/>
              <a:t>Görev alanına giren konularda tespit, görüş ve öneriler içeren </a:t>
            </a:r>
            <a:r>
              <a:rPr lang="tr-TR" sz="2400" dirty="0">
                <a:solidFill>
                  <a:srgbClr val="FF0000"/>
                </a:solidFill>
              </a:rPr>
              <a:t>yıllık raporlar hazırlamak </a:t>
            </a:r>
            <a:r>
              <a:rPr lang="tr-TR" sz="2400" dirty="0"/>
              <a:t>ve bu raporları her yıl mart ayında </a:t>
            </a:r>
            <a:r>
              <a:rPr lang="tr-TR" sz="2400" dirty="0">
                <a:solidFill>
                  <a:srgbClr val="FF0000"/>
                </a:solidFill>
              </a:rPr>
              <a:t>TBMM ve Cumhurbaşkanlığına </a:t>
            </a:r>
            <a:r>
              <a:rPr lang="tr-TR" sz="2400" dirty="0"/>
              <a:t>göndermek,</a:t>
            </a:r>
          </a:p>
          <a:p>
            <a:pPr algn="just"/>
            <a:r>
              <a:rPr lang="tr-TR" sz="2400" dirty="0"/>
              <a:t>Kolluk görevlilerinin  </a:t>
            </a:r>
            <a:r>
              <a:rPr lang="tr-TR" sz="2400" dirty="0">
                <a:solidFill>
                  <a:srgbClr val="FF0000"/>
                </a:solidFill>
              </a:rPr>
              <a:t>çalışma koşullarının iyileştirilmesine ve kolluk hizmetlerinin geliştirilmesine </a:t>
            </a:r>
            <a:r>
              <a:rPr lang="tr-TR" sz="2400" dirty="0"/>
              <a:t>yönelik yapılan çalışmaları izlemek, değerlendirmek ve Bakanlığa önerilerde bulunmak,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GÖREV VE YETKİLER 2/3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596336" y="5949280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12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913372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Kolluk etik ilkelerinin uygulanmasını </a:t>
            </a:r>
            <a:r>
              <a:rPr lang="tr-TR" dirty="0"/>
              <a:t>izlemek, yetkili makamlara önerilerde bulunmak ve bunlarla iş birliği yapmak,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KŞS’ye duyulan güveni ölçmek, </a:t>
            </a:r>
            <a:r>
              <a:rPr lang="tr-TR" dirty="0"/>
              <a:t>halkın sisteme ilişkin görüş ve düşüncelerini değerlendirmek amacıyla en az iki yılda bir </a:t>
            </a:r>
            <a:r>
              <a:rPr lang="tr-TR" dirty="0">
                <a:solidFill>
                  <a:srgbClr val="FF0000"/>
                </a:solidFill>
              </a:rPr>
              <a:t>kamuoyu araştırmaları </a:t>
            </a:r>
            <a:r>
              <a:rPr lang="tr-TR" dirty="0"/>
              <a:t>yapmak/ yaptırmak,</a:t>
            </a:r>
          </a:p>
          <a:p>
            <a:pPr algn="just"/>
            <a:r>
              <a:rPr lang="tr-TR" dirty="0"/>
              <a:t>Görev alanına giren konularda üniversiteler, STK’lar ve diğer kuruluşlarla iletişim kurmak ve </a:t>
            </a:r>
            <a:r>
              <a:rPr lang="tr-TR" dirty="0">
                <a:solidFill>
                  <a:srgbClr val="FF0000"/>
                </a:solidFill>
              </a:rPr>
              <a:t>iş birliği </a:t>
            </a:r>
            <a:r>
              <a:rPr lang="tr-TR" dirty="0"/>
              <a:t>yapmak,</a:t>
            </a:r>
          </a:p>
          <a:p>
            <a:pPr algn="just"/>
            <a:r>
              <a:rPr lang="tr-TR" dirty="0"/>
              <a:t>Kolluğun </a:t>
            </a:r>
            <a:r>
              <a:rPr lang="tr-TR" dirty="0">
                <a:solidFill>
                  <a:srgbClr val="FF0000"/>
                </a:solidFill>
              </a:rPr>
              <a:t>hizmet içi eğitim </a:t>
            </a:r>
            <a:r>
              <a:rPr lang="tr-TR" dirty="0"/>
              <a:t>programlarıyla ilgili görüş ve önerilerde bulunmak,</a:t>
            </a:r>
          </a:p>
          <a:p>
            <a:pPr algn="just"/>
            <a:r>
              <a:rPr lang="tr-TR" dirty="0"/>
              <a:t>Görev alanına giren konularla ilgili </a:t>
            </a:r>
            <a:r>
              <a:rPr lang="tr-TR" dirty="0">
                <a:solidFill>
                  <a:srgbClr val="FF0000"/>
                </a:solidFill>
              </a:rPr>
              <a:t>mevzuat düzenlemeleri</a:t>
            </a:r>
            <a:r>
              <a:rPr lang="tr-TR" dirty="0"/>
              <a:t> hakkında görüş bildirmekle görevli ve yetkilidir.</a:t>
            </a:r>
          </a:p>
          <a:p>
            <a:pPr algn="just"/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GÖREV VE YETKİLER 3/3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028384" y="6093296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13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494654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Komisyon, </a:t>
            </a:r>
            <a:r>
              <a:rPr lang="tr-TR" sz="2400" dirty="0">
                <a:solidFill>
                  <a:srgbClr val="FF0000"/>
                </a:solidFill>
              </a:rPr>
              <a:t>en az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FF0000"/>
                </a:solidFill>
              </a:rPr>
              <a:t>ayda bir defa </a:t>
            </a:r>
            <a:r>
              <a:rPr lang="tr-TR" sz="2400" dirty="0"/>
              <a:t>olmak üzere, gerekli hâllerde toplanır. Toplantıları Başkan yönetir. Başkanın görevde bulunmadığı hâllerde Mülkiye Teftiş Kurulu Başkanı vekâlet eder,</a:t>
            </a:r>
          </a:p>
          <a:p>
            <a:pPr algn="just"/>
            <a:r>
              <a:rPr lang="tr-TR" sz="2400" dirty="0"/>
              <a:t>Komisyon, </a:t>
            </a:r>
            <a:r>
              <a:rPr lang="tr-TR" sz="2400" dirty="0">
                <a:solidFill>
                  <a:srgbClr val="FF0000"/>
                </a:solidFill>
              </a:rPr>
              <a:t>en az beş üyenin </a:t>
            </a:r>
            <a:r>
              <a:rPr lang="tr-TR" sz="2400" dirty="0"/>
              <a:t>hazır bulunması ile toplanır ve en az dört üyenin aynı yöndeki oyuyla karar alır. </a:t>
            </a:r>
            <a:r>
              <a:rPr lang="tr-TR" sz="2400" dirty="0">
                <a:solidFill>
                  <a:schemeClr val="accent2"/>
                </a:solidFill>
              </a:rPr>
              <a:t>Kararlarda çekimser oy kullanılamaz,</a:t>
            </a:r>
          </a:p>
          <a:p>
            <a:pPr algn="just"/>
            <a:r>
              <a:rPr lang="tr-TR" sz="2400" dirty="0"/>
              <a:t>Toplantı gündemi Başkan tarafından belirlenir ve </a:t>
            </a:r>
            <a:r>
              <a:rPr lang="tr-TR" sz="2400" dirty="0">
                <a:solidFill>
                  <a:srgbClr val="FF0000"/>
                </a:solidFill>
              </a:rPr>
              <a:t>en az üç gün önce üyelere bildirilir. </a:t>
            </a:r>
            <a:r>
              <a:rPr lang="tr-TR" sz="2400" dirty="0"/>
              <a:t>Gündeme yeni madde eklenebilmesi için toplantıda üyelerden birinin öneride bulunması ve önerilen maddenin Komisyon tarafından kabul edilmesi gerekir,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ÇALIŞMA USUL VE ESASLARI 1/3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668344" y="6021288"/>
            <a:ext cx="69661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14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3933012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İhtiyaç duyulması hâlinde, görüşlerinden yararlanılmak üzere </a:t>
            </a:r>
            <a:r>
              <a:rPr lang="tr-TR" sz="2400" dirty="0">
                <a:solidFill>
                  <a:srgbClr val="FF0000"/>
                </a:solidFill>
              </a:rPr>
              <a:t>kurum ve kuruluş temsilcileri veya uzmanlar, Başkan tarafından Komisyona davet edilebilir,</a:t>
            </a:r>
          </a:p>
          <a:p>
            <a:pPr algn="just"/>
            <a:r>
              <a:rPr lang="tr-TR" sz="2400" dirty="0"/>
              <a:t>Komisyon kararları tutağa bağlanır, toplantı esnasında veya en geç toplantıyı izleyen beş iş günü içinde, katılan tüm üyeler tarafından imzalanır,</a:t>
            </a:r>
          </a:p>
          <a:p>
            <a:pPr algn="just"/>
            <a:r>
              <a:rPr lang="tr-TR" sz="2400" dirty="0"/>
              <a:t>Başkan ve üyeler; kendileri ile üçüncü derece kadar kan ve ikinci dereceye kadar kayın hısımlarıyla ilgili veya kişisel menfaat ilişkisi içinde oldukları konularda müzakere ve oylamaya katılamazlar,</a:t>
            </a:r>
          </a:p>
          <a:p>
            <a:pPr marL="109728" indent="0" algn="just">
              <a:buNone/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ÇALIŞMA USUL VE ESASLARI 2/3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668344" y="6165304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15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3300601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Komisyon toplantılarındaki </a:t>
            </a:r>
            <a:r>
              <a:rPr lang="tr-TR" sz="2400" dirty="0">
                <a:solidFill>
                  <a:srgbClr val="FF0000"/>
                </a:solidFill>
              </a:rPr>
              <a:t>müzakereler gizlidir,</a:t>
            </a:r>
          </a:p>
          <a:p>
            <a:pPr algn="just"/>
            <a:r>
              <a:rPr lang="tr-TR" sz="2400" dirty="0"/>
              <a:t>Komisyon, gerekli gördüğü durumlarda kararlarını kamuoyuna duyurabilir. </a:t>
            </a:r>
            <a:r>
              <a:rPr lang="tr-TR" sz="2400" i="1" dirty="0"/>
              <a:t>(Kişisel Verilerin Korunması Kanunu hükümleri saklıdır)</a:t>
            </a:r>
          </a:p>
          <a:p>
            <a:pPr algn="just"/>
            <a:r>
              <a:rPr lang="tr-TR" sz="2400" dirty="0"/>
              <a:t>Bakanlıklar, kamu kurum ve kuruluşları kanunlardaki özel hükümler saklı kalmak kaydıyla, istenilen bilgi ve belgeleri Komisyona vermek zorundadır.</a:t>
            </a:r>
          </a:p>
          <a:p>
            <a:pPr algn="just"/>
            <a:r>
              <a:rPr lang="tr-TR" sz="2400" dirty="0"/>
              <a:t>Komisyonun faaliyetleri ve diğer ihtiyaçları ile yolluk giderleri için, her yıl İçişleri Bakanlığı bütçesine </a:t>
            </a:r>
            <a:r>
              <a:rPr lang="tr-TR" sz="2400" dirty="0">
                <a:solidFill>
                  <a:srgbClr val="FF0000"/>
                </a:solidFill>
              </a:rPr>
              <a:t>gerekli ödenek konulur.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ÇALIŞMA USUL VE ESASLARI 3/3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884368" y="6093296"/>
            <a:ext cx="69661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16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978083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491880" y="2136851"/>
            <a:ext cx="2713658" cy="221607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Kolluk Personeline Yönelik; Memnuniyet İhbar ve Şikayet Başvuruları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4883" y="1785590"/>
            <a:ext cx="237796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  <a:p>
            <a:pPr algn="ctr">
              <a:defRPr/>
            </a:pPr>
            <a:r>
              <a:rPr lang="tr-TR" dirty="0">
                <a:latin typeface="+mn-lt"/>
                <a:cs typeface="Arial" charset="0"/>
              </a:rPr>
              <a:t>Cumhuriyet Başsavcılıkları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131840" y="2355741"/>
            <a:ext cx="624310" cy="28117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4995" y="4942909"/>
            <a:ext cx="2798234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cs typeface="Arial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cs typeface="Arial" charset="0"/>
              </a:rPr>
              <a:t>Telefon</a:t>
            </a:r>
            <a:endParaRPr lang="tr-TR" dirty="0">
              <a:latin typeface="+mn-lt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122558" y="4221168"/>
            <a:ext cx="1017394" cy="720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32746" y="1785590"/>
            <a:ext cx="207170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  <a:cs typeface="Arial" charset="0"/>
              </a:rPr>
              <a:t>CİMER veya diğer kurumsal başvurular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819898" y="2245818"/>
            <a:ext cx="624310" cy="2520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2"/>
          <p:cNvCxnSpPr/>
          <p:nvPr/>
        </p:nvCxnSpPr>
        <p:spPr>
          <a:xfrm flipV="1">
            <a:off x="2590304" y="3830885"/>
            <a:ext cx="1117600" cy="3016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2"/>
          <p:cNvCxnSpPr/>
          <p:nvPr/>
        </p:nvCxnSpPr>
        <p:spPr>
          <a:xfrm flipH="1">
            <a:off x="6156176" y="3573016"/>
            <a:ext cx="1406525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8"/>
          <p:cNvSpPr txBox="1"/>
          <p:nvPr/>
        </p:nvSpPr>
        <p:spPr>
          <a:xfrm>
            <a:off x="916122" y="3356992"/>
            <a:ext cx="2071702" cy="9233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  <a:cs typeface="Arial" charset="0"/>
              </a:rPr>
              <a:t>   </a:t>
            </a:r>
            <a:r>
              <a:rPr lang="tr-TR" dirty="0">
                <a:cs typeface="Arial" charset="0"/>
              </a:rPr>
              <a:t>Sözlü Başvuru</a:t>
            </a:r>
            <a:endParaRPr lang="tr-TR" dirty="0">
              <a:latin typeface="+mn-lt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</p:txBody>
      </p:sp>
      <p:sp>
        <p:nvSpPr>
          <p:cNvPr id="21" name="TextBox 8"/>
          <p:cNvSpPr txBox="1"/>
          <p:nvPr/>
        </p:nvSpPr>
        <p:spPr>
          <a:xfrm>
            <a:off x="6516216" y="3358732"/>
            <a:ext cx="2016224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  <a:cs typeface="Arial" charset="0"/>
              </a:rPr>
              <a:t>Yazılı Başvuru</a:t>
            </a:r>
          </a:p>
        </p:txBody>
      </p:sp>
      <p:sp>
        <p:nvSpPr>
          <p:cNvPr id="22" name="TextBox 8"/>
          <p:cNvSpPr txBox="1"/>
          <p:nvPr/>
        </p:nvSpPr>
        <p:spPr>
          <a:xfrm>
            <a:off x="5292080" y="4725144"/>
            <a:ext cx="2863790" cy="9233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  <a:cs typeface="Arial" charset="0"/>
              </a:rPr>
              <a:t> Mektup, Faks, E-Posta</a:t>
            </a:r>
            <a:endParaRPr lang="tr-TR" dirty="0"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Arial" charset="0"/>
            </a:endParaRPr>
          </a:p>
        </p:txBody>
      </p:sp>
      <p:cxnSp>
        <p:nvCxnSpPr>
          <p:cNvPr id="19" name="Straight Arrow Connector 15"/>
          <p:cNvCxnSpPr/>
          <p:nvPr/>
        </p:nvCxnSpPr>
        <p:spPr>
          <a:xfrm flipH="1" flipV="1">
            <a:off x="5508104" y="4221144"/>
            <a:ext cx="1074763" cy="504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467544" y="591071"/>
            <a:ext cx="8386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0070C0"/>
                </a:solidFill>
              </a:rPr>
              <a:t>MEMNUNİYET, İHBAR YADA ŞİKAYET YOLLARI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7740352" y="6084004"/>
            <a:ext cx="7920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17/24</a:t>
            </a:r>
          </a:p>
        </p:txBody>
      </p:sp>
    </p:spTree>
    <p:extLst>
      <p:ext uri="{BB962C8B-B14F-4D97-AF65-F5344CB8AC3E}">
        <p14:creationId xmlns:p14="http://schemas.microsoft.com/office/powerpoint/2010/main" val="1342970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400" dirty="0"/>
              <a:t>    Kolluk görevlilerinin disiplin cezasını gerektiren eylem, tutum veya davranışlarıyla ilgili ihbar ve şikâyetler Komisyona ulaştığında; </a:t>
            </a:r>
          </a:p>
          <a:p>
            <a:pPr algn="just"/>
            <a:r>
              <a:rPr lang="tr-TR" sz="2400" dirty="0"/>
              <a:t>Komisyon, Kurul Başkanlığından söz konusu ihbar veya şikâyetlerin öğrenildiği tarihten itibaren </a:t>
            </a:r>
            <a:r>
              <a:rPr lang="tr-TR" sz="2400" dirty="0">
                <a:solidFill>
                  <a:schemeClr val="accent2"/>
                </a:solidFill>
              </a:rPr>
              <a:t>otuz gün içinde </a:t>
            </a:r>
            <a:r>
              <a:rPr lang="tr-TR" sz="2400" dirty="0"/>
              <a:t>disiplin soruşturması açılmasını isteyebilir. Bu istem üzerine genel disiplin hükümlerine göre işlem yapılır.</a:t>
            </a:r>
          </a:p>
          <a:p>
            <a:pPr algn="just"/>
            <a:r>
              <a:rPr lang="tr-TR" sz="2400" dirty="0"/>
              <a:t>Komisyon, bir suç işlendiğini ihbar, şikayet, bilgi veya bulgulara dayanarak öğrendiğinde durumu Kurul Başkanlığına bildirir.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rgbClr val="39639D"/>
                </a:solidFill>
              </a:rPr>
              <a:t>DİSİPLİN SORUŞTURMASI İSTEMİ VE SUÇ DUYURUSU</a:t>
            </a:r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668344" y="5949280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18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0198222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tr-TR" sz="2350" dirty="0"/>
              <a:t>Kolluk görevlilerinin suç işledikleri yönünde usulüne uygun herhangi bir ihbar veya şikâyet alındığında, soruşturma izni vermeye yetkili mercilerce ve/veya disiplin amirlerince 4483 sayılı Kanun ve/veya kolluk görevlilerinin tâbi oldukları disiplin mevzuatı uyarınca gerekli işlemler yerine getirilir.</a:t>
            </a:r>
          </a:p>
          <a:p>
            <a:pPr algn="just"/>
            <a:r>
              <a:rPr lang="tr-TR" sz="2350" dirty="0"/>
              <a:t>Kolluk görevlilerince işlendiği iddia edilen veya doğrudan öğrenilen; </a:t>
            </a:r>
            <a:r>
              <a:rPr lang="tr-TR" sz="2350" dirty="0">
                <a:solidFill>
                  <a:srgbClr val="FF0000"/>
                </a:solidFill>
              </a:rPr>
              <a:t>öldürme, kasten yaralama, işkence, zor kullanma yetkisine ilişkin sınırın aşılması ve suç işlemek amacıyla örgüt kurma suçları ile örgüt faaliyeti çerçevesinde işlenen suçlarla </a:t>
            </a:r>
            <a:r>
              <a:rPr lang="tr-TR" sz="2350" dirty="0"/>
              <a:t>ilgili ön incelemelerin ve/veya disiplin soruşturmalarının mülkiye müfettişleri tarafından yapılması esastır.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accent4"/>
                </a:solidFill>
              </a:rPr>
              <a:t>ÖN İNCELEME VE DİSİPLİN SORUŞTURMASI İŞLEMLERİ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668344" y="6088211"/>
            <a:ext cx="69661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19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3744784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94928" y="1268760"/>
            <a:ext cx="7797552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İlgili Mevzuat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Amaç/Kapsam/Hedef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Komisyon Başkanı ve Üyeleri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Sekretarya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Kadro / Personel Durumu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Çalışma Yeri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Görev ve Yetkiler ile Çalışma Usulü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Disiplin Soruşturması İstemi ve Suç Duyurusu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Merkezi Kayıt İşlemleri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Halihazırda Yapılan Çalışmalar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Sonuç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SUNUM PLANI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884368" y="6165304"/>
            <a:ext cx="685109" cy="421430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953664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Komisyon ile Bakanlığın ilgili birimleri arasında, kolluk görevlileri hakkında idari mercilerce yürütülen ceza ve disiplin işlemleriyle ihbar ve şikayete ilişkin bilgilerin kaydedilmesi ve yapılan uygulamaların izlenmesi amacıyla </a:t>
            </a:r>
            <a:r>
              <a:rPr lang="tr-TR" sz="2400" dirty="0">
                <a:solidFill>
                  <a:srgbClr val="FF0000"/>
                </a:solidFill>
              </a:rPr>
              <a:t>merkezi kayıt sistemi </a:t>
            </a:r>
            <a:r>
              <a:rPr lang="tr-TR" sz="2400" dirty="0"/>
              <a:t>kurulur. </a:t>
            </a:r>
          </a:p>
          <a:p>
            <a:pPr algn="just"/>
            <a:r>
              <a:rPr lang="tr-TR" sz="2400" dirty="0"/>
              <a:t>Kolluk görevlileri hakkında; Komisyona ve/veya diğer idarî mercilere yapılan </a:t>
            </a:r>
            <a:r>
              <a:rPr lang="tr-TR" sz="2400" dirty="0">
                <a:solidFill>
                  <a:srgbClr val="FF0000"/>
                </a:solidFill>
              </a:rPr>
              <a:t>her türlü ihbar ve şikâyet, merkezî kayıt altına alınır.  </a:t>
            </a:r>
          </a:p>
          <a:p>
            <a:pPr algn="just"/>
            <a:r>
              <a:rPr lang="tr-TR" sz="2400" dirty="0">
                <a:solidFill>
                  <a:srgbClr val="FF0000"/>
                </a:solidFill>
              </a:rPr>
              <a:t>İşleme konulmayan ihbar ve şikayetlerle </a:t>
            </a:r>
            <a:r>
              <a:rPr lang="tr-TR" sz="2400" dirty="0"/>
              <a:t>ilgili bilgiler de merkezi kayıt sistemine işlenir.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MERKEZİ KAYIT SİSTEMİ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596336" y="6021288"/>
            <a:ext cx="840632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20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4022868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İçerik Yer Tutucus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217098"/>
              </p:ext>
            </p:extLst>
          </p:nvPr>
        </p:nvGraphicFramePr>
        <p:xfrm>
          <a:off x="457200" y="106327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rgbClr val="0070C0"/>
                </a:solidFill>
              </a:rPr>
              <a:t>MERKEZİ KAYIT SİSTEMİ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452320" y="6021288"/>
            <a:ext cx="840632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21</a:t>
            </a:fld>
            <a:r>
              <a:rPr lang="tr-TR" dirty="0"/>
              <a:t>/24</a:t>
            </a:r>
          </a:p>
        </p:txBody>
      </p:sp>
      <p:sp>
        <p:nvSpPr>
          <p:cNvPr id="6" name="Oval 5"/>
          <p:cNvSpPr/>
          <p:nvPr/>
        </p:nvSpPr>
        <p:spPr>
          <a:xfrm>
            <a:off x="3594566" y="2420888"/>
            <a:ext cx="2129562" cy="201622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MERKEZİ KAYIT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b="1" dirty="0">
              <a:solidFill>
                <a:schemeClr val="tx1"/>
              </a:solidFill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4572000" y="2060848"/>
            <a:ext cx="0" cy="360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3491880" y="2924944"/>
            <a:ext cx="220344" cy="7200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rot="-180000" flipH="1">
            <a:off x="5649465" y="2930523"/>
            <a:ext cx="216000" cy="108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 flipV="1">
            <a:off x="3491880" y="4077072"/>
            <a:ext cx="414553" cy="4392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H="1" flipV="1">
            <a:off x="5508104" y="4005064"/>
            <a:ext cx="324008" cy="5040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337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97207" y="1063277"/>
            <a:ext cx="8712968" cy="452596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Mülkiye Teftiş Kurulunun mevcut bütçesinin yeterli olmayacağı değerlendirilerek, Komisyonun iş ve işlemleri için </a:t>
            </a:r>
            <a:r>
              <a:rPr lang="tr-TR" sz="2400" dirty="0">
                <a:solidFill>
                  <a:srgbClr val="FF0000"/>
                </a:solidFill>
              </a:rPr>
              <a:t>ilave ödenek planlaması yapılmıştır.</a:t>
            </a:r>
          </a:p>
          <a:p>
            <a:pPr marL="109728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tr-TR" sz="2400" dirty="0"/>
              <a:t>Kolluk Gözetim Komisyonunun ikincil mevzuatı kapsamında </a:t>
            </a:r>
            <a:r>
              <a:rPr lang="tr-TR" sz="2400" dirty="0">
                <a:solidFill>
                  <a:srgbClr val="FF0000"/>
                </a:solidFill>
              </a:rPr>
              <a:t>Yönerge ve başvuru formları </a:t>
            </a:r>
            <a:r>
              <a:rPr lang="tr-TR" sz="2400" dirty="0"/>
              <a:t>hazırlanmaktadır.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Merkezi kayıt sistemi </a:t>
            </a:r>
            <a:r>
              <a:rPr lang="tr-TR" sz="2400" dirty="0">
                <a:solidFill>
                  <a:srgbClr val="FF0000"/>
                </a:solidFill>
              </a:rPr>
              <a:t>yazılımı </a:t>
            </a:r>
            <a:r>
              <a:rPr lang="tr-TR" sz="2400" dirty="0"/>
              <a:t>yaptırılmaktadır.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Komisyonun </a:t>
            </a:r>
            <a:r>
              <a:rPr lang="tr-TR" sz="2400" dirty="0">
                <a:solidFill>
                  <a:srgbClr val="FF0000"/>
                </a:solidFill>
              </a:rPr>
              <a:t>internet sitesi </a:t>
            </a:r>
            <a:r>
              <a:rPr lang="tr-TR" sz="2400" dirty="0"/>
              <a:t>tamamlanma aşamasındadır.</a:t>
            </a:r>
          </a:p>
          <a:p>
            <a:pPr marL="109728" indent="0" algn="just">
              <a:buNone/>
            </a:pPr>
            <a:endParaRPr lang="tr-TR" sz="2400" dirty="0"/>
          </a:p>
          <a:p>
            <a:pPr marL="109728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YAPILAN ÇALIŞMALAR 1/1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812360" y="6093296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22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574385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199" y="908720"/>
            <a:ext cx="8480323" cy="519680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GİH sınıfından planlanan </a:t>
            </a:r>
            <a:r>
              <a:rPr lang="tr-TR" sz="2400" dirty="0">
                <a:solidFill>
                  <a:srgbClr val="FF0000"/>
                </a:solidFill>
              </a:rPr>
              <a:t>boş kadrolara, atamalar gerçekleştirilmektedir.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Valilik, kaymakamlık ve kolluk birimlerinde </a:t>
            </a:r>
            <a:r>
              <a:rPr lang="tr-TR" sz="2400" dirty="0">
                <a:solidFill>
                  <a:srgbClr val="FF0000"/>
                </a:solidFill>
              </a:rPr>
              <a:t>Kolluk Şikâyet Bürolarının </a:t>
            </a:r>
            <a:r>
              <a:rPr lang="tr-TR" sz="2400" dirty="0" smtClean="0">
                <a:solidFill>
                  <a:srgbClr val="FF0000"/>
                </a:solidFill>
              </a:rPr>
              <a:t>oluşturulmuştur.</a:t>
            </a:r>
            <a:endParaRPr lang="tr-TR" sz="2400" dirty="0"/>
          </a:p>
          <a:p>
            <a:pPr marL="109728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tr-TR" sz="2400" dirty="0">
                <a:solidFill>
                  <a:srgbClr val="FF0000"/>
                </a:solidFill>
              </a:rPr>
              <a:t>Kolluk Şikâyet Bürolarında</a:t>
            </a:r>
            <a:r>
              <a:rPr lang="tr-TR" sz="2400" dirty="0"/>
              <a:t>, merkezi kayıt iş ve işlemlerinden </a:t>
            </a:r>
            <a:r>
              <a:rPr lang="tr-TR" sz="2400" dirty="0">
                <a:solidFill>
                  <a:srgbClr val="FF0000"/>
                </a:solidFill>
              </a:rPr>
              <a:t>sorumlu personelin belirlenerek yetkilendirilmesi </a:t>
            </a:r>
            <a:r>
              <a:rPr lang="tr-TR" sz="2400" dirty="0" smtClean="0"/>
              <a:t>çalışmalarında son aşamaya gelinmiştir.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Kolluk Şikâyet </a:t>
            </a:r>
            <a:r>
              <a:rPr lang="tr-TR" sz="2400" dirty="0" smtClean="0"/>
              <a:t>Bürolarında görevlendirilen personel için 4-6 Aralık 2019 tarihleri arasında </a:t>
            </a:r>
            <a:r>
              <a:rPr lang="tr-TR" sz="2400" dirty="0" smtClean="0">
                <a:solidFill>
                  <a:srgbClr val="FF0000"/>
                </a:solidFill>
              </a:rPr>
              <a:t>Ankara’da Eğiticilerin Eğitimi Programı </a:t>
            </a:r>
            <a:r>
              <a:rPr lang="tr-TR" sz="2400" dirty="0" smtClean="0"/>
              <a:t>planlanmıştır.</a:t>
            </a:r>
          </a:p>
          <a:p>
            <a:pPr algn="just"/>
            <a:endParaRPr lang="tr-TR" sz="2400" dirty="0"/>
          </a:p>
          <a:p>
            <a:pPr marL="109728" indent="0" algn="just">
              <a:buNone/>
            </a:pPr>
            <a:endParaRPr lang="tr-TR" sz="2400" dirty="0"/>
          </a:p>
          <a:p>
            <a:pPr marL="109728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YAPILAN ÇALIŞMALAR 1/2</a:t>
            </a:r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028384" y="6165304"/>
            <a:ext cx="624608" cy="372269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23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799175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tr-TR" dirty="0"/>
          </a:p>
          <a:p>
            <a:pPr marL="109728" indent="0" algn="ctr">
              <a:buNone/>
            </a:pPr>
            <a:endParaRPr lang="tr-TR" sz="2400" dirty="0"/>
          </a:p>
          <a:p>
            <a:pPr marL="109728" indent="0" algn="ctr">
              <a:buNone/>
            </a:pPr>
            <a:endParaRPr lang="tr-TR" sz="2400" dirty="0"/>
          </a:p>
          <a:p>
            <a:pPr marL="109728" indent="0" algn="ctr">
              <a:buNone/>
            </a:pPr>
            <a:r>
              <a:rPr lang="tr-TR" sz="2400" dirty="0"/>
              <a:t>Sabırla dinlediğiniz için çok teşekkür ederim.</a:t>
            </a:r>
          </a:p>
          <a:p>
            <a:pPr marL="109728" indent="0" algn="ctr">
              <a:buNone/>
            </a:pPr>
            <a:endParaRPr lang="tr-TR" sz="2400" dirty="0"/>
          </a:p>
          <a:p>
            <a:pPr marL="109728" indent="0" algn="ctr">
              <a:buNone/>
            </a:pPr>
            <a:r>
              <a:rPr lang="tr-TR" sz="2400" dirty="0" smtClean="0"/>
              <a:t>Saygılarımla.</a:t>
            </a:r>
            <a:endParaRPr lang="tr-TR" sz="2400" dirty="0"/>
          </a:p>
          <a:p>
            <a:pPr marL="109728" indent="0" algn="ctr">
              <a:buNone/>
            </a:pPr>
            <a:endParaRPr lang="tr-TR" sz="2400" dirty="0"/>
          </a:p>
          <a:p>
            <a:pPr marL="109728" indent="0" algn="ctr">
              <a:buNone/>
            </a:pPr>
            <a:r>
              <a:rPr lang="tr-TR" sz="2400" b="1" dirty="0"/>
              <a:t>Hüseyin KÖK</a:t>
            </a:r>
          </a:p>
          <a:p>
            <a:pPr marL="109728" indent="0" algn="ctr">
              <a:buNone/>
            </a:pPr>
            <a:endParaRPr lang="tr-TR" dirty="0"/>
          </a:p>
          <a:p>
            <a:pPr marL="109728" indent="0" algn="ctr">
              <a:buNone/>
            </a:pPr>
            <a:endParaRPr lang="tr-TR" dirty="0"/>
          </a:p>
          <a:p>
            <a:pPr marL="109728" indent="0" algn="ctr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452320" y="6021288"/>
            <a:ext cx="768624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24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731283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/>
              <a:t>6713 sayılı Kolluk Gözetim Komisyonu Kurulması Hakkında </a:t>
            </a:r>
            <a:r>
              <a:rPr lang="tr-TR" sz="2400" dirty="0">
                <a:solidFill>
                  <a:srgbClr val="FF0000"/>
                </a:solidFill>
              </a:rPr>
              <a:t>Kanun,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tr-TR" sz="24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/>
              <a:t>6713 sayılı Kolluk Gözetim Komisyonu Kurulması Hakkında Kanunun Uygulanmasına Dair </a:t>
            </a:r>
            <a:r>
              <a:rPr lang="tr-TR" sz="2400" dirty="0">
                <a:solidFill>
                  <a:srgbClr val="FF0000"/>
                </a:solidFill>
              </a:rPr>
              <a:t>Yönetmelik,</a:t>
            </a:r>
            <a:r>
              <a:rPr lang="tr-TR" sz="2400" dirty="0"/>
              <a:t> 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tr-TR" sz="2400" b="1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smtClean="0"/>
              <a:t>7068 </a:t>
            </a:r>
            <a:r>
              <a:rPr lang="tr-TR" sz="2400" dirty="0"/>
              <a:t>sayılı Genel Kolluk Disiplin Hükümleri Hakkında Kanun Hükmünde </a:t>
            </a:r>
            <a:r>
              <a:rPr lang="tr-TR" sz="2400" dirty="0" smtClean="0"/>
              <a:t>Kararnamenin Kabul Edilmesine Dair Kanun,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4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smtClean="0"/>
              <a:t>Mülkiye </a:t>
            </a:r>
            <a:r>
              <a:rPr lang="tr-TR" sz="2400" dirty="0"/>
              <a:t>Teftiş Kurulu Tüzüğü</a:t>
            </a:r>
            <a:r>
              <a:rPr lang="tr-TR" sz="2400" dirty="0" smtClean="0"/>
              <a:t>,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tr-TR" sz="24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/>
              <a:t>İçişleri Bakanlığı Mülkiye Teftiş Kurulu Çalışma Yönetmeliği.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tr-TR" sz="2400" dirty="0"/>
          </a:p>
          <a:p>
            <a:pPr marL="109728" indent="0" algn="just">
              <a:buNone/>
            </a:pPr>
            <a:endParaRPr lang="tr-TR" sz="2400" dirty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MEVZUAT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956376" y="6093296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698938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18457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/>
              <a:t>Amaç/Kapsam; </a:t>
            </a:r>
            <a:r>
              <a:rPr lang="tr-TR" sz="2400" dirty="0"/>
              <a:t>Etkinlik, saydamlık ve güvenilirliğin geliştirilmesi için </a:t>
            </a:r>
            <a:r>
              <a:rPr lang="tr-TR" sz="2400" dirty="0">
                <a:solidFill>
                  <a:srgbClr val="FF0000"/>
                </a:solidFill>
              </a:rPr>
              <a:t>Türkiye genelinde</a:t>
            </a:r>
            <a:r>
              <a:rPr lang="tr-TR" sz="2400" dirty="0"/>
              <a:t>, </a:t>
            </a:r>
            <a:r>
              <a:rPr lang="tr-TR" sz="2400" dirty="0">
                <a:solidFill>
                  <a:srgbClr val="00B0F0"/>
                </a:solidFill>
              </a:rPr>
              <a:t>kolluk görevlilerinin suçlarından veya disiplin cezasını gerektiren eylem, tutum veya davranışlarından dolayı, </a:t>
            </a:r>
            <a:r>
              <a:rPr lang="tr-TR" sz="2400" dirty="0">
                <a:solidFill>
                  <a:srgbClr val="FF0000"/>
                </a:solidFill>
              </a:rPr>
              <a:t>idarî merciler tarafından yapılan ya da yapılması gereken </a:t>
            </a:r>
            <a:r>
              <a:rPr lang="tr-TR" sz="2400" dirty="0"/>
              <a:t>iş ve işlemlerin </a:t>
            </a:r>
            <a:r>
              <a:rPr lang="tr-TR" sz="2400" dirty="0">
                <a:solidFill>
                  <a:srgbClr val="FF0000"/>
                </a:solidFill>
              </a:rPr>
              <a:t>merkezî bir sistemde kayıt altına alınması </a:t>
            </a:r>
            <a:r>
              <a:rPr lang="tr-TR" sz="2400" dirty="0"/>
              <a:t>ve izlenmesidir.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b="1" dirty="0"/>
              <a:t>Hedef; </a:t>
            </a:r>
            <a:r>
              <a:rPr lang="tr-TR" sz="2400" dirty="0"/>
              <a:t>Kolluk şikâyet sistemine ilişkin konularda JGK, EGM ve SGK arasında </a:t>
            </a:r>
            <a:r>
              <a:rPr lang="tr-TR" sz="2400" dirty="0">
                <a:solidFill>
                  <a:schemeClr val="accent2"/>
                </a:solidFill>
              </a:rPr>
              <a:t>uygulama birliğinin sağlanması</a:t>
            </a:r>
            <a:r>
              <a:rPr lang="tr-TR" sz="2400" dirty="0"/>
              <a:t>, oluşturulacak veri tabanı ile ileriye dönük politikalar geliştirilmesine katkıda bulunulması, </a:t>
            </a:r>
            <a:r>
              <a:rPr lang="tr-TR" sz="2400" dirty="0">
                <a:solidFill>
                  <a:schemeClr val="accent2"/>
                </a:solidFill>
              </a:rPr>
              <a:t>kolluk teşkilâtının hesap verebilirliği, etkinliği ve saydamlığının güçlendirilmesidir.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AMAÇ/KAPSAM/HEDEF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668344" y="6093296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3512900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200" dirty="0">
                <a:solidFill>
                  <a:schemeClr val="accent4"/>
                </a:solidFill>
              </a:rPr>
              <a:t>KOMİSYON BAŞKAN VE ÜYELERİ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740352" y="5877272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r>
              <a:rPr lang="tr-TR" dirty="0"/>
              <a:t>/24</a:t>
            </a: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817947"/>
              </p:ext>
            </p:extLst>
          </p:nvPr>
        </p:nvGraphicFramePr>
        <p:xfrm>
          <a:off x="457200" y="105273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Düz Bağlayıcı 12"/>
          <p:cNvCxnSpPr/>
          <p:nvPr/>
        </p:nvCxnSpPr>
        <p:spPr>
          <a:xfrm>
            <a:off x="4572000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H="1">
            <a:off x="971600" y="3284984"/>
            <a:ext cx="36004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4572000" y="3284984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971600" y="32849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2483768" y="32849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>
            <a:off x="3923928" y="32849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>
            <a:off x="5292080" y="3284984"/>
            <a:ext cx="1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>
            <a:off x="6660232" y="32849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>
            <a:off x="8100392" y="32849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753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pPr algn="ctr"/>
            <a:endParaRPr lang="tr-TR" sz="2200" dirty="0">
              <a:solidFill>
                <a:schemeClr val="accent4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72400" y="6407944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r>
              <a:rPr lang="tr-TR" dirty="0"/>
              <a:t>/24</a:t>
            </a:r>
          </a:p>
        </p:txBody>
      </p:sp>
      <p:pic>
        <p:nvPicPr>
          <p:cNvPr id="26" name="İçerik Yer Tutucusu 2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7384"/>
            <a:ext cx="914400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88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/>
              <a:t>Komisyonun sekretarya hizmetleri, Mülkiye Teftiş Kurulu Başkanlığınca yerine getirilir. Bu amaçla;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Mülkiye Teftiş Kurulunun </a:t>
            </a:r>
            <a:r>
              <a:rPr lang="tr-TR" sz="2400" dirty="0">
                <a:solidFill>
                  <a:schemeClr val="accent2"/>
                </a:solidFill>
              </a:rPr>
              <a:t>bir </a:t>
            </a:r>
            <a:r>
              <a:rPr lang="tr-TR" sz="2400" dirty="0">
                <a:solidFill>
                  <a:srgbClr val="FF0000"/>
                </a:solidFill>
              </a:rPr>
              <a:t>Başkan Yardımcısı </a:t>
            </a:r>
            <a:r>
              <a:rPr lang="tr-TR" sz="2400" dirty="0"/>
              <a:t>Başkan’a yardımcı olmak üzere görevlendirilmiştir.</a:t>
            </a:r>
          </a:p>
          <a:p>
            <a:pPr marL="109728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tr-TR" sz="2400" dirty="0"/>
              <a:t>6713 sayılı Kanunda belirtilen; 3 Şube Müdürlüğü ile diğer kadrolara görevlendirme çalışmaları devam etmektedir.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SEKRETERYA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524328" y="5877272"/>
            <a:ext cx="69661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44223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299550"/>
              </p:ext>
            </p:extLst>
          </p:nvPr>
        </p:nvGraphicFramePr>
        <p:xfrm>
          <a:off x="1115616" y="1052736"/>
          <a:ext cx="6741430" cy="48960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57090">
                  <a:extLst>
                    <a:ext uri="{9D8B030D-6E8A-4147-A177-3AD203B41FA5}">
                      <a16:colId xmlns:a16="http://schemas.microsoft.com/office/drawing/2014/main" val="4057112867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419821548"/>
                    </a:ext>
                  </a:extLst>
                </a:gridCol>
                <a:gridCol w="1714180">
                  <a:extLst>
                    <a:ext uri="{9D8B030D-6E8A-4147-A177-3AD203B41FA5}">
                      <a16:colId xmlns:a16="http://schemas.microsoft.com/office/drawing/2014/main" val="4053893684"/>
                    </a:ext>
                  </a:extLst>
                </a:gridCol>
                <a:gridCol w="2082160">
                  <a:extLst>
                    <a:ext uri="{9D8B030D-6E8A-4147-A177-3AD203B41FA5}">
                      <a16:colId xmlns:a16="http://schemas.microsoft.com/office/drawing/2014/main" val="328125293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/>
                          <a:latin typeface="Lucida Sans Unicode (Gövde)"/>
                        </a:rPr>
                        <a:t>SINIFI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/>
                          <a:latin typeface="Lucida Sans Unicode (Gövde)"/>
                        </a:rPr>
                        <a:t>UNVANI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/>
                          <a:latin typeface="Lucida Sans Unicode (Gövde)"/>
                        </a:rPr>
                        <a:t>DERECESİ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/>
                          <a:latin typeface="Lucida Sans Unicode (Gövde)"/>
                        </a:rPr>
                        <a:t>SERBEST K. ADEDİ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9516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MİAH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Mülkiye Başmüfettişi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20002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MİAH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Mülkiye Müfettişi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62006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Şube Müdürü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182409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Şube Müdürü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118172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Şube Müdürü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434919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Uzman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12476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Uzman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41282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Uzman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63034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Şef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59596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Şef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72300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Şef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368514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Programcı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92771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Bilgisayar İşletmeni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354669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Bilgisayar İşletmeni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67537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GİH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Bilgisayar İşletmeni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22824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İstatistikçi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483872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İstatistikçi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>
                          <a:effectLst/>
                          <a:latin typeface="Lucida Sans Unicode (Gövde)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42541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just" rtl="0"/>
                      <a:r>
                        <a:rPr lang="tr-TR" sz="1600">
                          <a:effectLst/>
                          <a:latin typeface="Lucida Sans Unicode (Gövde)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tr-TR" sz="1600" dirty="0">
                          <a:effectLst/>
                          <a:latin typeface="Lucida Sans Unicode (Gövde)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ucida Sans Unicode (Gövde)"/>
                        </a:rPr>
                        <a:t>TOPLAM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r-T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ucida Sans Unicode (Gövde)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4543887"/>
                  </a:ext>
                </a:extLst>
              </a:tr>
            </a:tbl>
          </a:graphicData>
        </a:graphic>
      </p:graphicFrame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</a:rPr>
              <a:t>TAHSİS EDİLEN KADROLAR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812360" y="6093296"/>
            <a:ext cx="624608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57463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/>
              <a:t>Komisyon İçişleri Bakanlığı bünyesinde sürekli kurul olarak görev yapar.</a:t>
            </a:r>
          </a:p>
          <a:p>
            <a:pPr marL="109728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Komisyon hizmetleri için Bakanlık ek binası olan İş Kulenin 10’ncu katında, </a:t>
            </a:r>
            <a:r>
              <a:rPr lang="tr-TR" sz="2400" dirty="0" smtClean="0"/>
              <a:t>oda ve ofisler </a:t>
            </a:r>
            <a:r>
              <a:rPr lang="tr-TR" sz="2400" dirty="0"/>
              <a:t>tahsis edilmiştir.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Sekretaryada çalışacak personelin </a:t>
            </a:r>
            <a:r>
              <a:rPr lang="tr-TR" sz="2400" dirty="0" smtClean="0"/>
              <a:t>bilgisayar, kırtasiye vb. gibi büro </a:t>
            </a:r>
            <a:r>
              <a:rPr lang="tr-TR" sz="2400" dirty="0"/>
              <a:t>ihtiyaçları tamamlanmıştır.</a:t>
            </a:r>
          </a:p>
          <a:p>
            <a:pPr marL="109728" indent="0" algn="just">
              <a:buNone/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4"/>
                </a:solidFill>
                <a:effectLst/>
              </a:rPr>
              <a:t>ÇALIŞMA YERİ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7596336" y="5949280"/>
            <a:ext cx="69661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r>
              <a:rPr lang="tr-T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2930851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2008</TotalTime>
  <Words>1306</Words>
  <Application>Microsoft Office PowerPoint</Application>
  <PresentationFormat>Ekran Gösterisi (4:3)</PresentationFormat>
  <Paragraphs>254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Calibri</vt:lpstr>
      <vt:lpstr>Lucida Sans Unicode</vt:lpstr>
      <vt:lpstr>Lucida Sans Unicode (Gövde)</vt:lpstr>
      <vt:lpstr>Verdana</vt:lpstr>
      <vt:lpstr>Wingdings</vt:lpstr>
      <vt:lpstr>Wingdings 2</vt:lpstr>
      <vt:lpstr>Wingdings 3</vt:lpstr>
      <vt:lpstr>Kalabalık</vt:lpstr>
      <vt:lpstr>PowerPoint Sunusu</vt:lpstr>
      <vt:lpstr>SUNUM PLANI</vt:lpstr>
      <vt:lpstr>MEVZUAT</vt:lpstr>
      <vt:lpstr>AMAÇ/KAPSAM/HEDEF</vt:lpstr>
      <vt:lpstr>KOMİSYON BAŞKAN VE ÜYELERİ</vt:lpstr>
      <vt:lpstr>PowerPoint Sunusu</vt:lpstr>
      <vt:lpstr>SEKRETERYA</vt:lpstr>
      <vt:lpstr>TAHSİS EDİLEN KADROLAR</vt:lpstr>
      <vt:lpstr>ÇALIŞMA YERİ</vt:lpstr>
      <vt:lpstr>GÖREV VE YETKİLER</vt:lpstr>
      <vt:lpstr>GÖREV VE YETKİLER 1/3</vt:lpstr>
      <vt:lpstr>GÖREV VE YETKİLER 2/3</vt:lpstr>
      <vt:lpstr>GÖREV VE YETKİLER 3/3</vt:lpstr>
      <vt:lpstr>ÇALIŞMA USUL VE ESASLARI 1/3</vt:lpstr>
      <vt:lpstr>ÇALIŞMA USUL VE ESASLARI 2/3</vt:lpstr>
      <vt:lpstr>ÇALIŞMA USUL VE ESASLARI 3/3</vt:lpstr>
      <vt:lpstr>PowerPoint Sunusu</vt:lpstr>
      <vt:lpstr>DİSİPLİN SORUŞTURMASI İSTEMİ VE SUÇ DUYURUSU</vt:lpstr>
      <vt:lpstr>ÖN İNCELEME VE DİSİPLİN SORUŞTURMASI İŞLEMLERİ</vt:lpstr>
      <vt:lpstr>MERKEZİ KAYIT SİSTEMİ</vt:lpstr>
      <vt:lpstr>MERKEZİ KAYIT SİSTEMİ</vt:lpstr>
      <vt:lpstr>YAPILAN ÇALIŞMALAR 1/1</vt:lpstr>
      <vt:lpstr>YAPILAN ÇALIŞMALAR 1/2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Derya KABAŞ ŞAHİN</dc:creator>
  <cp:lastModifiedBy>H.KOK</cp:lastModifiedBy>
  <cp:revision>290</cp:revision>
  <cp:lastPrinted>2019-09-19T08:06:02Z</cp:lastPrinted>
  <dcterms:created xsi:type="dcterms:W3CDTF">2019-03-25T10:24:39Z</dcterms:created>
  <dcterms:modified xsi:type="dcterms:W3CDTF">2019-12-03T18:47:29Z</dcterms:modified>
</cp:coreProperties>
</file>